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119813" cy="954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94" d="100"/>
          <a:sy n="194" d="100"/>
        </p:scale>
        <p:origin x="144" y="1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977" y="156144"/>
            <a:ext cx="4589860" cy="332164"/>
          </a:xfrm>
        </p:spPr>
        <p:txBody>
          <a:bodyPr anchor="b"/>
          <a:lstStyle>
            <a:lvl1pPr algn="ctr">
              <a:defRPr sz="83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501117"/>
            <a:ext cx="4589860" cy="230350"/>
          </a:xfrm>
        </p:spPr>
        <p:txBody>
          <a:bodyPr/>
          <a:lstStyle>
            <a:lvl1pPr marL="0" indent="0" algn="ctr">
              <a:buNone/>
              <a:defRPr sz="334"/>
            </a:lvl1pPr>
            <a:lvl2pPr marL="63597" indent="0" algn="ctr">
              <a:buNone/>
              <a:defRPr sz="278"/>
            </a:lvl2pPr>
            <a:lvl3pPr marL="127193" indent="0" algn="ctr">
              <a:buNone/>
              <a:defRPr sz="250"/>
            </a:lvl3pPr>
            <a:lvl4pPr marL="190790" indent="0" algn="ctr">
              <a:buNone/>
              <a:defRPr sz="223"/>
            </a:lvl4pPr>
            <a:lvl5pPr marL="254386" indent="0" algn="ctr">
              <a:buNone/>
              <a:defRPr sz="223"/>
            </a:lvl5pPr>
            <a:lvl6pPr marL="317983" indent="0" algn="ctr">
              <a:buNone/>
              <a:defRPr sz="223"/>
            </a:lvl6pPr>
            <a:lvl7pPr marL="381579" indent="0" algn="ctr">
              <a:buNone/>
              <a:defRPr sz="223"/>
            </a:lvl7pPr>
            <a:lvl8pPr marL="445176" indent="0" algn="ctr">
              <a:buNone/>
              <a:defRPr sz="223"/>
            </a:lvl8pPr>
            <a:lvl9pPr marL="508772" indent="0" algn="ctr">
              <a:buNone/>
              <a:defRPr sz="2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79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45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50797"/>
            <a:ext cx="1319585" cy="80854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7" y="50797"/>
            <a:ext cx="3882256" cy="80854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53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55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37860"/>
            <a:ext cx="5278339" cy="396874"/>
          </a:xfrm>
        </p:spPr>
        <p:txBody>
          <a:bodyPr anchor="b"/>
          <a:lstStyle>
            <a:lvl1pPr>
              <a:defRPr sz="83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638488"/>
            <a:ext cx="5278339" cy="208707"/>
          </a:xfrm>
        </p:spPr>
        <p:txBody>
          <a:bodyPr/>
          <a:lstStyle>
            <a:lvl1pPr marL="0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1pPr>
            <a:lvl2pPr marL="63597" indent="0">
              <a:buNone/>
              <a:defRPr sz="278">
                <a:solidFill>
                  <a:schemeClr val="tx1">
                    <a:tint val="75000"/>
                  </a:schemeClr>
                </a:solidFill>
              </a:defRPr>
            </a:lvl2pPr>
            <a:lvl3pPr marL="127193" indent="0">
              <a:buNone/>
              <a:defRPr sz="250">
                <a:solidFill>
                  <a:schemeClr val="tx1">
                    <a:tint val="75000"/>
                  </a:schemeClr>
                </a:solidFill>
              </a:defRPr>
            </a:lvl3pPr>
            <a:lvl4pPr marL="190790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4pPr>
            <a:lvl5pPr marL="254386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5pPr>
            <a:lvl6pPr marL="317983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6pPr>
            <a:lvl7pPr marL="381579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7pPr>
            <a:lvl8pPr marL="445176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8pPr>
            <a:lvl9pPr marL="508772" indent="0">
              <a:buNone/>
              <a:defRPr sz="2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4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53982"/>
            <a:ext cx="2600921" cy="605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53982"/>
            <a:ext cx="2600921" cy="605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6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0796"/>
            <a:ext cx="5278339" cy="18441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4" y="233884"/>
            <a:ext cx="2588968" cy="114623"/>
          </a:xfrm>
        </p:spPr>
        <p:txBody>
          <a:bodyPr anchor="b"/>
          <a:lstStyle>
            <a:lvl1pPr marL="0" indent="0">
              <a:buNone/>
              <a:defRPr sz="334" b="1"/>
            </a:lvl1pPr>
            <a:lvl2pPr marL="63597" indent="0">
              <a:buNone/>
              <a:defRPr sz="278" b="1"/>
            </a:lvl2pPr>
            <a:lvl3pPr marL="127193" indent="0">
              <a:buNone/>
              <a:defRPr sz="250" b="1"/>
            </a:lvl3pPr>
            <a:lvl4pPr marL="190790" indent="0">
              <a:buNone/>
              <a:defRPr sz="223" b="1"/>
            </a:lvl4pPr>
            <a:lvl5pPr marL="254386" indent="0">
              <a:buNone/>
              <a:defRPr sz="223" b="1"/>
            </a:lvl5pPr>
            <a:lvl6pPr marL="317983" indent="0">
              <a:buNone/>
              <a:defRPr sz="223" b="1"/>
            </a:lvl6pPr>
            <a:lvl7pPr marL="381579" indent="0">
              <a:buNone/>
              <a:defRPr sz="223" b="1"/>
            </a:lvl7pPr>
            <a:lvl8pPr marL="445176" indent="0">
              <a:buNone/>
              <a:defRPr sz="223" b="1"/>
            </a:lvl8pPr>
            <a:lvl9pPr marL="508772" indent="0">
              <a:buNone/>
              <a:defRPr sz="2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4" y="348507"/>
            <a:ext cx="2588968" cy="51260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233884"/>
            <a:ext cx="2601718" cy="114623"/>
          </a:xfrm>
        </p:spPr>
        <p:txBody>
          <a:bodyPr anchor="b"/>
          <a:lstStyle>
            <a:lvl1pPr marL="0" indent="0">
              <a:buNone/>
              <a:defRPr sz="334" b="1"/>
            </a:lvl1pPr>
            <a:lvl2pPr marL="63597" indent="0">
              <a:buNone/>
              <a:defRPr sz="278" b="1"/>
            </a:lvl2pPr>
            <a:lvl3pPr marL="127193" indent="0">
              <a:buNone/>
              <a:defRPr sz="250" b="1"/>
            </a:lvl3pPr>
            <a:lvl4pPr marL="190790" indent="0">
              <a:buNone/>
              <a:defRPr sz="223" b="1"/>
            </a:lvl4pPr>
            <a:lvl5pPr marL="254386" indent="0">
              <a:buNone/>
              <a:defRPr sz="223" b="1"/>
            </a:lvl5pPr>
            <a:lvl6pPr marL="317983" indent="0">
              <a:buNone/>
              <a:defRPr sz="223" b="1"/>
            </a:lvl6pPr>
            <a:lvl7pPr marL="381579" indent="0">
              <a:buNone/>
              <a:defRPr sz="223" b="1"/>
            </a:lvl7pPr>
            <a:lvl8pPr marL="445176" indent="0">
              <a:buNone/>
              <a:defRPr sz="223" b="1"/>
            </a:lvl8pPr>
            <a:lvl9pPr marL="508772" indent="0">
              <a:buNone/>
              <a:defRPr sz="2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348507"/>
            <a:ext cx="2601718" cy="51260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642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21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53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63606"/>
            <a:ext cx="1973799" cy="222621"/>
          </a:xfrm>
        </p:spPr>
        <p:txBody>
          <a:bodyPr anchor="b"/>
          <a:lstStyle>
            <a:lvl1pPr>
              <a:defRPr sz="4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37371"/>
            <a:ext cx="3098155" cy="678021"/>
          </a:xfrm>
        </p:spPr>
        <p:txBody>
          <a:bodyPr/>
          <a:lstStyle>
            <a:lvl1pPr>
              <a:defRPr sz="445"/>
            </a:lvl1pPr>
            <a:lvl2pPr>
              <a:defRPr sz="389"/>
            </a:lvl2pPr>
            <a:lvl3pPr>
              <a:defRPr sz="334"/>
            </a:lvl3pPr>
            <a:lvl4pPr>
              <a:defRPr sz="278"/>
            </a:lvl4pPr>
            <a:lvl5pPr>
              <a:defRPr sz="278"/>
            </a:lvl5pPr>
            <a:lvl6pPr>
              <a:defRPr sz="278"/>
            </a:lvl6pPr>
            <a:lvl7pPr>
              <a:defRPr sz="278"/>
            </a:lvl7pPr>
            <a:lvl8pPr>
              <a:defRPr sz="278"/>
            </a:lvl8pPr>
            <a:lvl9pPr>
              <a:defRPr sz="27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86226"/>
            <a:ext cx="1973799" cy="530270"/>
          </a:xfrm>
        </p:spPr>
        <p:txBody>
          <a:bodyPr/>
          <a:lstStyle>
            <a:lvl1pPr marL="0" indent="0">
              <a:buNone/>
              <a:defRPr sz="223"/>
            </a:lvl1pPr>
            <a:lvl2pPr marL="63597" indent="0">
              <a:buNone/>
              <a:defRPr sz="195"/>
            </a:lvl2pPr>
            <a:lvl3pPr marL="127193" indent="0">
              <a:buNone/>
              <a:defRPr sz="167"/>
            </a:lvl3pPr>
            <a:lvl4pPr marL="190790" indent="0">
              <a:buNone/>
              <a:defRPr sz="139"/>
            </a:lvl4pPr>
            <a:lvl5pPr marL="254386" indent="0">
              <a:buNone/>
              <a:defRPr sz="139"/>
            </a:lvl5pPr>
            <a:lvl6pPr marL="317983" indent="0">
              <a:buNone/>
              <a:defRPr sz="139"/>
            </a:lvl6pPr>
            <a:lvl7pPr marL="381579" indent="0">
              <a:buNone/>
              <a:defRPr sz="139"/>
            </a:lvl7pPr>
            <a:lvl8pPr marL="445176" indent="0">
              <a:buNone/>
              <a:defRPr sz="139"/>
            </a:lvl8pPr>
            <a:lvl9pPr marL="508772" indent="0">
              <a:buNone/>
              <a:defRPr sz="13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842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63606"/>
            <a:ext cx="1973799" cy="222621"/>
          </a:xfrm>
        </p:spPr>
        <p:txBody>
          <a:bodyPr anchor="b"/>
          <a:lstStyle>
            <a:lvl1pPr>
              <a:defRPr sz="4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37371"/>
            <a:ext cx="3098155" cy="678021"/>
          </a:xfrm>
        </p:spPr>
        <p:txBody>
          <a:bodyPr anchor="t"/>
          <a:lstStyle>
            <a:lvl1pPr marL="0" indent="0">
              <a:buNone/>
              <a:defRPr sz="445"/>
            </a:lvl1pPr>
            <a:lvl2pPr marL="63597" indent="0">
              <a:buNone/>
              <a:defRPr sz="389"/>
            </a:lvl2pPr>
            <a:lvl3pPr marL="127193" indent="0">
              <a:buNone/>
              <a:defRPr sz="334"/>
            </a:lvl3pPr>
            <a:lvl4pPr marL="190790" indent="0">
              <a:buNone/>
              <a:defRPr sz="278"/>
            </a:lvl4pPr>
            <a:lvl5pPr marL="254386" indent="0">
              <a:buNone/>
              <a:defRPr sz="278"/>
            </a:lvl5pPr>
            <a:lvl6pPr marL="317983" indent="0">
              <a:buNone/>
              <a:defRPr sz="278"/>
            </a:lvl6pPr>
            <a:lvl7pPr marL="381579" indent="0">
              <a:buNone/>
              <a:defRPr sz="278"/>
            </a:lvl7pPr>
            <a:lvl8pPr marL="445176" indent="0">
              <a:buNone/>
              <a:defRPr sz="278"/>
            </a:lvl8pPr>
            <a:lvl9pPr marL="508772" indent="0">
              <a:buNone/>
              <a:defRPr sz="27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86226"/>
            <a:ext cx="1973799" cy="530270"/>
          </a:xfrm>
        </p:spPr>
        <p:txBody>
          <a:bodyPr/>
          <a:lstStyle>
            <a:lvl1pPr marL="0" indent="0">
              <a:buNone/>
              <a:defRPr sz="223"/>
            </a:lvl1pPr>
            <a:lvl2pPr marL="63597" indent="0">
              <a:buNone/>
              <a:defRPr sz="195"/>
            </a:lvl2pPr>
            <a:lvl3pPr marL="127193" indent="0">
              <a:buNone/>
              <a:defRPr sz="167"/>
            </a:lvl3pPr>
            <a:lvl4pPr marL="190790" indent="0">
              <a:buNone/>
              <a:defRPr sz="139"/>
            </a:lvl4pPr>
            <a:lvl5pPr marL="254386" indent="0">
              <a:buNone/>
              <a:defRPr sz="139"/>
            </a:lvl5pPr>
            <a:lvl6pPr marL="317983" indent="0">
              <a:buNone/>
              <a:defRPr sz="139"/>
            </a:lvl6pPr>
            <a:lvl7pPr marL="381579" indent="0">
              <a:buNone/>
              <a:defRPr sz="139"/>
            </a:lvl7pPr>
            <a:lvl8pPr marL="445176" indent="0">
              <a:buNone/>
              <a:defRPr sz="139"/>
            </a:lvl8pPr>
            <a:lvl9pPr marL="508772" indent="0">
              <a:buNone/>
              <a:defRPr sz="13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63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50796"/>
            <a:ext cx="5278339" cy="184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53982"/>
            <a:ext cx="5278339" cy="605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884298"/>
            <a:ext cx="1376958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2316D-5524-476A-9EB9-9F0BB36BC8DC}" type="datetimeFigureOut">
              <a:rPr lang="fr-FR" smtClean="0"/>
              <a:t>03/11/2023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884298"/>
            <a:ext cx="2065437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884298"/>
            <a:ext cx="1376958" cy="50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437A2-9F1E-428D-8DFE-83A2A1C1FB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31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193" rtl="0" eaLnBrk="1" latinLnBrk="0" hangingPunct="1">
        <a:lnSpc>
          <a:spcPct val="90000"/>
        </a:lnSpc>
        <a:spcBef>
          <a:spcPct val="0"/>
        </a:spcBef>
        <a:buNone/>
        <a:defRPr sz="6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98" indent="-31798" algn="l" defTabSz="127193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389" kern="1200">
          <a:solidFill>
            <a:schemeClr val="tx1"/>
          </a:solidFill>
          <a:latin typeface="+mn-lt"/>
          <a:ea typeface="+mn-ea"/>
          <a:cs typeface="+mn-cs"/>
        </a:defRPr>
      </a:lvl1pPr>
      <a:lvl2pPr marL="95395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2pPr>
      <a:lvl3pPr marL="158991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78" kern="1200">
          <a:solidFill>
            <a:schemeClr val="tx1"/>
          </a:solidFill>
          <a:latin typeface="+mn-lt"/>
          <a:ea typeface="+mn-ea"/>
          <a:cs typeface="+mn-cs"/>
        </a:defRPr>
      </a:lvl3pPr>
      <a:lvl4pPr marL="222588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4pPr>
      <a:lvl5pPr marL="286184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5pPr>
      <a:lvl6pPr marL="349781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6pPr>
      <a:lvl7pPr marL="413377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7pPr>
      <a:lvl8pPr marL="476974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8pPr>
      <a:lvl9pPr marL="540570" indent="-31798" algn="l" defTabSz="127193" rtl="0" eaLnBrk="1" latinLnBrk="0" hangingPunct="1">
        <a:lnSpc>
          <a:spcPct val="90000"/>
        </a:lnSpc>
        <a:spcBef>
          <a:spcPts val="70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1pPr>
      <a:lvl2pPr marL="63597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2pPr>
      <a:lvl3pPr marL="127193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3pPr>
      <a:lvl4pPr marL="190790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4pPr>
      <a:lvl5pPr marL="254386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5pPr>
      <a:lvl6pPr marL="317983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6pPr>
      <a:lvl7pPr marL="381579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7pPr>
      <a:lvl8pPr marL="445176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8pPr>
      <a:lvl9pPr marL="508772" algn="l" defTabSz="127193" rtl="0" eaLnBrk="1" latinLnBrk="0" hangingPunct="1">
        <a:defRPr sz="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6A5A1A54-F7EF-3C1F-4FA3-6C3C8FF07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96" y="0"/>
            <a:ext cx="6160691" cy="9477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D098917-0168-3980-CB73-AACC25E1A8C0}"/>
              </a:ext>
            </a:extLst>
          </p:cNvPr>
          <p:cNvSpPr txBox="1"/>
          <p:nvPr/>
        </p:nvSpPr>
        <p:spPr>
          <a:xfrm>
            <a:off x="2239613" y="513313"/>
            <a:ext cx="1997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9EC3E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</p:spTree>
    <p:extLst>
      <p:ext uri="{BB962C8B-B14F-4D97-AF65-F5344CB8AC3E}">
        <p14:creationId xmlns:p14="http://schemas.microsoft.com/office/powerpoint/2010/main" val="73186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carte de visite&#10;&#10;Description générée automatiquement">
            <a:extLst>
              <a:ext uri="{FF2B5EF4-FFF2-40B4-BE49-F238E27FC236}">
                <a16:creationId xmlns:a16="http://schemas.microsoft.com/office/drawing/2014/main" id="{0AE7F07D-33A5-EF48-F76F-E48C5269E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54" y="-1972"/>
            <a:ext cx="6163168" cy="9513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583F517-A603-2EAE-7446-B03B4E02AC81}"/>
              </a:ext>
            </a:extLst>
          </p:cNvPr>
          <p:cNvSpPr txBox="1"/>
          <p:nvPr/>
        </p:nvSpPr>
        <p:spPr>
          <a:xfrm>
            <a:off x="2239613" y="513313"/>
            <a:ext cx="1997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0D3B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 XX</a:t>
            </a:r>
          </a:p>
        </p:txBody>
      </p:sp>
    </p:spTree>
    <p:extLst>
      <p:ext uri="{BB962C8B-B14F-4D97-AF65-F5344CB8AC3E}">
        <p14:creationId xmlns:p14="http://schemas.microsoft.com/office/powerpoint/2010/main" val="32171331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5E981D2E5022408806ADFAB8E41DC4" ma:contentTypeVersion="14" ma:contentTypeDescription="Crée un document." ma:contentTypeScope="" ma:versionID="bdec7e43d63258aa935738a5cfd712ce">
  <xsd:schema xmlns:xsd="http://www.w3.org/2001/XMLSchema" xmlns:xs="http://www.w3.org/2001/XMLSchema" xmlns:p="http://schemas.microsoft.com/office/2006/metadata/properties" xmlns:ns2="b6d67b92-7728-4b80-abd7-fe778a2642d6" xmlns:ns3="e616c0af-3d2e-4848-8179-35e3607ee877" targetNamespace="http://schemas.microsoft.com/office/2006/metadata/properties" ma:root="true" ma:fieldsID="0da62e7994106122a099a0c9a677e98e" ns2:_="" ns3:_="">
    <xsd:import namespace="b6d67b92-7728-4b80-abd7-fe778a2642d6"/>
    <xsd:import namespace="e616c0af-3d2e-4848-8179-35e3607ee87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67b92-7728-4b80-abd7-fe778a2642d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dexed="true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3" nillable="true" ma:displayName="Taxonomy Catch All Column" ma:hidden="true" ma:list="{9db446b2-bd7d-48c3-99ee-a5c40631de98}" ma:internalName="TaxCatchAll" ma:showField="CatchAllData" ma:web="b6d67b92-7728-4b80-abd7-fe778a2642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16c0af-3d2e-4848-8179-35e3607ee87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d2c2d323-156a-4d02-85f3-f3707d5d69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6d67b92-7728-4b80-abd7-fe778a2642d6" xsi:nil="true"/>
    <lcf76f155ced4ddcb4097134ff3c332f xmlns="e616c0af-3d2e-4848-8179-35e3607ee877">
      <Terms xmlns="http://schemas.microsoft.com/office/infopath/2007/PartnerControls"/>
    </lcf76f155ced4ddcb4097134ff3c332f>
    <_dlc_DocId xmlns="b6d67b92-7728-4b80-abd7-fe778a2642d6">W7QR5V6TVJ7S-455576879-177337</_dlc_DocId>
    <_dlc_DocIdUrl xmlns="b6d67b92-7728-4b80-abd7-fe778a2642d6">
      <Url>https://eurasante.sharepoint.com/sites/Commun/_layouts/15/DocIdRedir.aspx?ID=W7QR5V6TVJ7S-455576879-177337</Url>
      <Description>W7QR5V6TVJ7S-455576879-177337</Description>
    </_dlc_DocIdUrl>
  </documentManagement>
</p:properties>
</file>

<file path=customXml/itemProps1.xml><?xml version="1.0" encoding="utf-8"?>
<ds:datastoreItem xmlns:ds="http://schemas.openxmlformats.org/officeDocument/2006/customXml" ds:itemID="{2DE10C14-6A29-4524-86B8-1C121F561F62}"/>
</file>

<file path=customXml/itemProps2.xml><?xml version="1.0" encoding="utf-8"?>
<ds:datastoreItem xmlns:ds="http://schemas.openxmlformats.org/officeDocument/2006/customXml" ds:itemID="{BDF4E33B-6F9B-4AEF-BD38-1E3C91289D16}"/>
</file>

<file path=customXml/itemProps3.xml><?xml version="1.0" encoding="utf-8"?>
<ds:datastoreItem xmlns:ds="http://schemas.openxmlformats.org/officeDocument/2006/customXml" ds:itemID="{9B508701-063C-4D51-9804-FDCA716019CE}"/>
</file>

<file path=customXml/itemProps4.xml><?xml version="1.0" encoding="utf-8"?>
<ds:datastoreItem xmlns:ds="http://schemas.openxmlformats.org/officeDocument/2006/customXml" ds:itemID="{0897D085-F020-4B9F-872A-F49649757835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4</Words>
  <Application>Microsoft Office PowerPoint</Application>
  <PresentationFormat>Personnalisé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Valentine DELABIE</dc:creator>
  <cp:lastModifiedBy>Valentine DELABIE</cp:lastModifiedBy>
  <cp:revision>1</cp:revision>
  <dcterms:created xsi:type="dcterms:W3CDTF">2023-11-03T16:16:24Z</dcterms:created>
  <dcterms:modified xsi:type="dcterms:W3CDTF">2023-11-03T16:19:26Z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0x010100BF5E981D2E5022408806ADFAB8E41DC4</vt:lpwstr>
  </property>
  <property fmtid="{D5CDD505-2E9C-101B-9397-08002B2CF9AE}" pid="3" name="_dlc_DocIdItemGuid">
    <vt:lpwstr>1f299642-71a1-4e99-ba4b-584d5331c240</vt:lpwstr>
  </property>
</Properties>
</file>