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5"/>
  </p:sldMasterIdLst>
  <p:sldIdLst>
    <p:sldId id="256" r:id="rId6"/>
    <p:sldId id="258" r:id="rId7"/>
  </p:sldIdLst>
  <p:sldSz cx="9769475" cy="4884738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D3B5A"/>
    <a:srgbClr val="9EC3E8"/>
    <a:srgbClr val="2AABC9"/>
    <a:srgbClr val="F3C7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B51F889-1730-4F1E-B2E0-CBF7CEAC285E}" v="4" dt="2023-11-03T16:02:31.24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60"/>
  </p:normalViewPr>
  <p:slideViewPr>
    <p:cSldViewPr snapToGrid="0">
      <p:cViewPr varScale="1">
        <p:scale>
          <a:sx n="119" d="100"/>
          <a:sy n="119" d="100"/>
        </p:scale>
        <p:origin x="216" y="10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13" Type="http://schemas.microsoft.com/office/2015/10/relationships/revisionInfo" Target="revisionInfo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10" Type="http://schemas.openxmlformats.org/officeDocument/2006/relationships/theme" Target="theme/theme1.xml"/><Relationship Id="rId4" Type="http://schemas.openxmlformats.org/officeDocument/2006/relationships/customXml" Target="../customXml/item4.xml"/><Relationship Id="rId9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Valentine DELABIE" userId="880a4ebd-807b-418f-a083-e67812ca93f2" providerId="ADAL" clId="{CB51F889-1730-4F1E-B2E0-CBF7CEAC285E}"/>
    <pc:docChg chg="undo custSel addSld delSld modSld">
      <pc:chgData name="Valentine DELABIE" userId="880a4ebd-807b-418f-a083-e67812ca93f2" providerId="ADAL" clId="{CB51F889-1730-4F1E-B2E0-CBF7CEAC285E}" dt="2023-11-03T16:02:40.073" v="37" actId="207"/>
      <pc:docMkLst>
        <pc:docMk/>
      </pc:docMkLst>
      <pc:sldChg chg="addSp delSp modSp add del mod">
        <pc:chgData name="Valentine DELABIE" userId="880a4ebd-807b-418f-a083-e67812ca93f2" providerId="ADAL" clId="{CB51F889-1730-4F1E-B2E0-CBF7CEAC285E}" dt="2023-11-03T16:02:01.473" v="27" actId="1076"/>
        <pc:sldMkLst>
          <pc:docMk/>
          <pc:sldMk cId="1939718455" sldId="256"/>
        </pc:sldMkLst>
        <pc:spChg chg="mod">
          <ac:chgData name="Valentine DELABIE" userId="880a4ebd-807b-418f-a083-e67812ca93f2" providerId="ADAL" clId="{CB51F889-1730-4F1E-B2E0-CBF7CEAC285E}" dt="2023-11-03T16:01:58.908" v="26" actId="1076"/>
          <ac:spMkLst>
            <pc:docMk/>
            <pc:sldMk cId="1939718455" sldId="256"/>
            <ac:spMk id="8" creationId="{9E832E4D-3827-426E-DD55-BFE7ADB561B8}"/>
          </ac:spMkLst>
        </pc:spChg>
        <pc:spChg chg="mod">
          <ac:chgData name="Valentine DELABIE" userId="880a4ebd-807b-418f-a083-e67812ca93f2" providerId="ADAL" clId="{CB51F889-1730-4F1E-B2E0-CBF7CEAC285E}" dt="2023-11-03T16:02:01.473" v="27" actId="1076"/>
          <ac:spMkLst>
            <pc:docMk/>
            <pc:sldMk cId="1939718455" sldId="256"/>
            <ac:spMk id="9" creationId="{44E5C920-2E28-0AEC-E91C-06157CCC6165}"/>
          </ac:spMkLst>
        </pc:spChg>
        <pc:picChg chg="add mod ord">
          <ac:chgData name="Valentine DELABIE" userId="880a4ebd-807b-418f-a083-e67812ca93f2" providerId="ADAL" clId="{CB51F889-1730-4F1E-B2E0-CBF7CEAC285E}" dt="2023-11-03T16:01:35.200" v="16" actId="167"/>
          <ac:picMkLst>
            <pc:docMk/>
            <pc:sldMk cId="1939718455" sldId="256"/>
            <ac:picMk id="3" creationId="{F1B1EDE7-D670-E4AD-A90A-7D50BE4A168D}"/>
          </ac:picMkLst>
        </pc:picChg>
        <pc:picChg chg="del">
          <ac:chgData name="Valentine DELABIE" userId="880a4ebd-807b-418f-a083-e67812ca93f2" providerId="ADAL" clId="{CB51F889-1730-4F1E-B2E0-CBF7CEAC285E}" dt="2023-11-03T15:58:01.586" v="7" actId="478"/>
          <ac:picMkLst>
            <pc:docMk/>
            <pc:sldMk cId="1939718455" sldId="256"/>
            <ac:picMk id="13" creationId="{66957423-BFAC-02D4-09DB-E30E42628C88}"/>
          </ac:picMkLst>
        </pc:picChg>
      </pc:sldChg>
      <pc:sldChg chg="del">
        <pc:chgData name="Valentine DELABIE" userId="880a4ebd-807b-418f-a083-e67812ca93f2" providerId="ADAL" clId="{CB51F889-1730-4F1E-B2E0-CBF7CEAC285E}" dt="2023-11-03T15:57:54.519" v="1" actId="47"/>
        <pc:sldMkLst>
          <pc:docMk/>
          <pc:sldMk cId="2363316747" sldId="257"/>
        </pc:sldMkLst>
      </pc:sldChg>
      <pc:sldChg chg="addSp delSp modSp mod">
        <pc:chgData name="Valentine DELABIE" userId="880a4ebd-807b-418f-a083-e67812ca93f2" providerId="ADAL" clId="{CB51F889-1730-4F1E-B2E0-CBF7CEAC285E}" dt="2023-11-03T16:02:40.073" v="37" actId="207"/>
        <pc:sldMkLst>
          <pc:docMk/>
          <pc:sldMk cId="1411420174" sldId="258"/>
        </pc:sldMkLst>
        <pc:spChg chg="del">
          <ac:chgData name="Valentine DELABIE" userId="880a4ebd-807b-418f-a083-e67812ca93f2" providerId="ADAL" clId="{CB51F889-1730-4F1E-B2E0-CBF7CEAC285E}" dt="2023-11-03T16:02:26.876" v="35" actId="478"/>
          <ac:spMkLst>
            <pc:docMk/>
            <pc:sldMk cId="1411420174" sldId="258"/>
            <ac:spMk id="4" creationId="{EE78B584-D514-93ED-FD34-2120E17313E0}"/>
          </ac:spMkLst>
        </pc:spChg>
        <pc:spChg chg="del">
          <ac:chgData name="Valentine DELABIE" userId="880a4ebd-807b-418f-a083-e67812ca93f2" providerId="ADAL" clId="{CB51F889-1730-4F1E-B2E0-CBF7CEAC285E}" dt="2023-11-03T16:02:14.371" v="32" actId="478"/>
          <ac:spMkLst>
            <pc:docMk/>
            <pc:sldMk cId="1411420174" sldId="258"/>
            <ac:spMk id="5" creationId="{E9A90144-DAC1-1070-E35D-477323288BAD}"/>
          </ac:spMkLst>
        </pc:spChg>
        <pc:spChg chg="add mod">
          <ac:chgData name="Valentine DELABIE" userId="880a4ebd-807b-418f-a083-e67812ca93f2" providerId="ADAL" clId="{CB51F889-1730-4F1E-B2E0-CBF7CEAC285E}" dt="2023-11-03T16:02:40.073" v="37" actId="207"/>
          <ac:spMkLst>
            <pc:docMk/>
            <pc:sldMk cId="1411420174" sldId="258"/>
            <ac:spMk id="6" creationId="{163A70DE-55CA-47E3-CD0B-DE5E612D1705}"/>
          </ac:spMkLst>
        </pc:spChg>
        <pc:spChg chg="add mod">
          <ac:chgData name="Valentine DELABIE" userId="880a4ebd-807b-418f-a083-e67812ca93f2" providerId="ADAL" clId="{CB51F889-1730-4F1E-B2E0-CBF7CEAC285E}" dt="2023-11-03T16:02:31.249" v="36"/>
          <ac:spMkLst>
            <pc:docMk/>
            <pc:sldMk cId="1411420174" sldId="258"/>
            <ac:spMk id="8" creationId="{5113161C-D3EC-B293-3D76-8C4DB211A4EB}"/>
          </ac:spMkLst>
        </pc:spChg>
        <pc:picChg chg="add mod ord">
          <ac:chgData name="Valentine DELABIE" userId="880a4ebd-807b-418f-a083-e67812ca93f2" providerId="ADAL" clId="{CB51F889-1730-4F1E-B2E0-CBF7CEAC285E}" dt="2023-11-03T16:02:21.158" v="34" actId="14100"/>
          <ac:picMkLst>
            <pc:docMk/>
            <pc:sldMk cId="1411420174" sldId="258"/>
            <ac:picMk id="3" creationId="{08540AAD-7F5B-DB5F-A66F-90131BE1BF74}"/>
          </ac:picMkLst>
        </pc:picChg>
        <pc:picChg chg="del">
          <ac:chgData name="Valentine DELABIE" userId="880a4ebd-807b-418f-a083-e67812ca93f2" providerId="ADAL" clId="{CB51F889-1730-4F1E-B2E0-CBF7CEAC285E}" dt="2023-11-03T15:57:57.445" v="4" actId="478"/>
          <ac:picMkLst>
            <pc:docMk/>
            <pc:sldMk cId="1411420174" sldId="258"/>
            <ac:picMk id="7" creationId="{A7343875-CF43-3B0A-73F3-D4592E1C0381}"/>
          </ac:picMkLst>
        </pc:picChg>
      </pc:sldChg>
      <pc:sldChg chg="del">
        <pc:chgData name="Valentine DELABIE" userId="880a4ebd-807b-418f-a083-e67812ca93f2" providerId="ADAL" clId="{CB51F889-1730-4F1E-B2E0-CBF7CEAC285E}" dt="2023-11-03T15:57:54.031" v="0" actId="47"/>
        <pc:sldMkLst>
          <pc:docMk/>
          <pc:sldMk cId="1523634823" sldId="259"/>
        </pc:sldMkLst>
      </pc:sldChg>
      <pc:sldChg chg="del">
        <pc:chgData name="Valentine DELABIE" userId="880a4ebd-807b-418f-a083-e67812ca93f2" providerId="ADAL" clId="{CB51F889-1730-4F1E-B2E0-CBF7CEAC285E}" dt="2023-11-03T15:57:54.943" v="2" actId="47"/>
        <pc:sldMkLst>
          <pc:docMk/>
          <pc:sldMk cId="1014048328" sldId="260"/>
        </pc:sldMkLst>
      </pc:sldChg>
      <pc:sldChg chg="del">
        <pc:chgData name="Valentine DELABIE" userId="880a4ebd-807b-418f-a083-e67812ca93f2" providerId="ADAL" clId="{CB51F889-1730-4F1E-B2E0-CBF7CEAC285E}" dt="2023-11-03T15:57:55.417" v="3" actId="47"/>
        <pc:sldMkLst>
          <pc:docMk/>
          <pc:sldMk cId="3797527240" sldId="261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21185" y="799424"/>
            <a:ext cx="7327106" cy="1700612"/>
          </a:xfrm>
        </p:spPr>
        <p:txBody>
          <a:bodyPr anchor="b"/>
          <a:lstStyle>
            <a:lvl1pPr algn="ctr">
              <a:defRPr sz="4274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21185" y="2565619"/>
            <a:ext cx="7327106" cy="1179347"/>
          </a:xfrm>
        </p:spPr>
        <p:txBody>
          <a:bodyPr/>
          <a:lstStyle>
            <a:lvl1pPr marL="0" indent="0" algn="ctr">
              <a:buNone/>
              <a:defRPr sz="1710"/>
            </a:lvl1pPr>
            <a:lvl2pPr marL="325664" indent="0" algn="ctr">
              <a:buNone/>
              <a:defRPr sz="1425"/>
            </a:lvl2pPr>
            <a:lvl3pPr marL="651327" indent="0" algn="ctr">
              <a:buNone/>
              <a:defRPr sz="1282"/>
            </a:lvl3pPr>
            <a:lvl4pPr marL="976991" indent="0" algn="ctr">
              <a:buNone/>
              <a:defRPr sz="1140"/>
            </a:lvl4pPr>
            <a:lvl5pPr marL="1302654" indent="0" algn="ctr">
              <a:buNone/>
              <a:defRPr sz="1140"/>
            </a:lvl5pPr>
            <a:lvl6pPr marL="1628318" indent="0" algn="ctr">
              <a:buNone/>
              <a:defRPr sz="1140"/>
            </a:lvl6pPr>
            <a:lvl7pPr marL="1953981" indent="0" algn="ctr">
              <a:buNone/>
              <a:defRPr sz="1140"/>
            </a:lvl7pPr>
            <a:lvl8pPr marL="2279645" indent="0" algn="ctr">
              <a:buNone/>
              <a:defRPr sz="1140"/>
            </a:lvl8pPr>
            <a:lvl9pPr marL="2605308" indent="0" algn="ctr">
              <a:buNone/>
              <a:defRPr sz="114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76C82D-4F52-4E19-95CA-D35D75FBF34F}" type="datetimeFigureOut">
              <a:rPr lang="fr-FR" smtClean="0"/>
              <a:t>03/11/2023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FED738-AB16-461C-A8E5-622BAC8DD3B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667061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76C82D-4F52-4E19-95CA-D35D75FBF34F}" type="datetimeFigureOut">
              <a:rPr lang="fr-FR" smtClean="0"/>
              <a:t>03/11/2023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FED738-AB16-461C-A8E5-622BAC8DD3B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53917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91281" y="260067"/>
            <a:ext cx="2106543" cy="4139590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1651" y="260067"/>
            <a:ext cx="6197511" cy="4139590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76C82D-4F52-4E19-95CA-D35D75FBF34F}" type="datetimeFigureOut">
              <a:rPr lang="fr-FR" smtClean="0"/>
              <a:t>03/11/2023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FED738-AB16-461C-A8E5-622BAC8DD3B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94589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76C82D-4F52-4E19-95CA-D35D75FBF34F}" type="datetimeFigureOut">
              <a:rPr lang="fr-FR" smtClean="0"/>
              <a:t>03/11/2023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FED738-AB16-461C-A8E5-622BAC8DD3B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584873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6563" y="1217793"/>
            <a:ext cx="8426172" cy="2031915"/>
          </a:xfrm>
        </p:spPr>
        <p:txBody>
          <a:bodyPr anchor="b"/>
          <a:lstStyle>
            <a:lvl1pPr>
              <a:defRPr sz="4274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66563" y="3268931"/>
            <a:ext cx="8426172" cy="1068536"/>
          </a:xfrm>
        </p:spPr>
        <p:txBody>
          <a:bodyPr/>
          <a:lstStyle>
            <a:lvl1pPr marL="0" indent="0">
              <a:buNone/>
              <a:defRPr sz="1710">
                <a:solidFill>
                  <a:schemeClr val="tx1">
                    <a:tint val="75000"/>
                  </a:schemeClr>
                </a:solidFill>
              </a:defRPr>
            </a:lvl1pPr>
            <a:lvl2pPr marL="325664" indent="0">
              <a:buNone/>
              <a:defRPr sz="1425">
                <a:solidFill>
                  <a:schemeClr val="tx1">
                    <a:tint val="75000"/>
                  </a:schemeClr>
                </a:solidFill>
              </a:defRPr>
            </a:lvl2pPr>
            <a:lvl3pPr marL="651327" indent="0">
              <a:buNone/>
              <a:defRPr sz="1282">
                <a:solidFill>
                  <a:schemeClr val="tx1">
                    <a:tint val="75000"/>
                  </a:schemeClr>
                </a:solidFill>
              </a:defRPr>
            </a:lvl3pPr>
            <a:lvl4pPr marL="976991" indent="0">
              <a:buNone/>
              <a:defRPr sz="1140">
                <a:solidFill>
                  <a:schemeClr val="tx1">
                    <a:tint val="75000"/>
                  </a:schemeClr>
                </a:solidFill>
              </a:defRPr>
            </a:lvl4pPr>
            <a:lvl5pPr marL="1302654" indent="0">
              <a:buNone/>
              <a:defRPr sz="1140">
                <a:solidFill>
                  <a:schemeClr val="tx1">
                    <a:tint val="75000"/>
                  </a:schemeClr>
                </a:solidFill>
              </a:defRPr>
            </a:lvl5pPr>
            <a:lvl6pPr marL="1628318" indent="0">
              <a:buNone/>
              <a:defRPr sz="1140">
                <a:solidFill>
                  <a:schemeClr val="tx1">
                    <a:tint val="75000"/>
                  </a:schemeClr>
                </a:solidFill>
              </a:defRPr>
            </a:lvl6pPr>
            <a:lvl7pPr marL="1953981" indent="0">
              <a:buNone/>
              <a:defRPr sz="1140">
                <a:solidFill>
                  <a:schemeClr val="tx1">
                    <a:tint val="75000"/>
                  </a:schemeClr>
                </a:solidFill>
              </a:defRPr>
            </a:lvl7pPr>
            <a:lvl8pPr marL="2279645" indent="0">
              <a:buNone/>
              <a:defRPr sz="1140">
                <a:solidFill>
                  <a:schemeClr val="tx1">
                    <a:tint val="75000"/>
                  </a:schemeClr>
                </a:solidFill>
              </a:defRPr>
            </a:lvl8pPr>
            <a:lvl9pPr marL="2605308" indent="0">
              <a:buNone/>
              <a:defRPr sz="114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76C82D-4F52-4E19-95CA-D35D75FBF34F}" type="datetimeFigureOut">
              <a:rPr lang="fr-FR" smtClean="0"/>
              <a:t>03/11/2023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FED738-AB16-461C-A8E5-622BAC8DD3B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394606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1651" y="1300336"/>
            <a:ext cx="4152027" cy="3099321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45797" y="1300336"/>
            <a:ext cx="4152027" cy="3099321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76C82D-4F52-4E19-95CA-D35D75FBF34F}" type="datetimeFigureOut">
              <a:rPr lang="fr-FR" smtClean="0"/>
              <a:t>03/11/2023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FED738-AB16-461C-A8E5-622BAC8DD3B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933617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2924" y="260067"/>
            <a:ext cx="8426172" cy="944157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2925" y="1197439"/>
            <a:ext cx="4132945" cy="586847"/>
          </a:xfrm>
        </p:spPr>
        <p:txBody>
          <a:bodyPr anchor="b"/>
          <a:lstStyle>
            <a:lvl1pPr marL="0" indent="0">
              <a:buNone/>
              <a:defRPr sz="1710" b="1"/>
            </a:lvl1pPr>
            <a:lvl2pPr marL="325664" indent="0">
              <a:buNone/>
              <a:defRPr sz="1425" b="1"/>
            </a:lvl2pPr>
            <a:lvl3pPr marL="651327" indent="0">
              <a:buNone/>
              <a:defRPr sz="1282" b="1"/>
            </a:lvl3pPr>
            <a:lvl4pPr marL="976991" indent="0">
              <a:buNone/>
              <a:defRPr sz="1140" b="1"/>
            </a:lvl4pPr>
            <a:lvl5pPr marL="1302654" indent="0">
              <a:buNone/>
              <a:defRPr sz="1140" b="1"/>
            </a:lvl5pPr>
            <a:lvl6pPr marL="1628318" indent="0">
              <a:buNone/>
              <a:defRPr sz="1140" b="1"/>
            </a:lvl6pPr>
            <a:lvl7pPr marL="1953981" indent="0">
              <a:buNone/>
              <a:defRPr sz="1140" b="1"/>
            </a:lvl7pPr>
            <a:lvl8pPr marL="2279645" indent="0">
              <a:buNone/>
              <a:defRPr sz="1140" b="1"/>
            </a:lvl8pPr>
            <a:lvl9pPr marL="2605308" indent="0">
              <a:buNone/>
              <a:defRPr sz="114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2925" y="1784286"/>
            <a:ext cx="4132945" cy="2624416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45797" y="1197439"/>
            <a:ext cx="4153299" cy="586847"/>
          </a:xfrm>
        </p:spPr>
        <p:txBody>
          <a:bodyPr anchor="b"/>
          <a:lstStyle>
            <a:lvl1pPr marL="0" indent="0">
              <a:buNone/>
              <a:defRPr sz="1710" b="1"/>
            </a:lvl1pPr>
            <a:lvl2pPr marL="325664" indent="0">
              <a:buNone/>
              <a:defRPr sz="1425" b="1"/>
            </a:lvl2pPr>
            <a:lvl3pPr marL="651327" indent="0">
              <a:buNone/>
              <a:defRPr sz="1282" b="1"/>
            </a:lvl3pPr>
            <a:lvl4pPr marL="976991" indent="0">
              <a:buNone/>
              <a:defRPr sz="1140" b="1"/>
            </a:lvl4pPr>
            <a:lvl5pPr marL="1302654" indent="0">
              <a:buNone/>
              <a:defRPr sz="1140" b="1"/>
            </a:lvl5pPr>
            <a:lvl6pPr marL="1628318" indent="0">
              <a:buNone/>
              <a:defRPr sz="1140" b="1"/>
            </a:lvl6pPr>
            <a:lvl7pPr marL="1953981" indent="0">
              <a:buNone/>
              <a:defRPr sz="1140" b="1"/>
            </a:lvl7pPr>
            <a:lvl8pPr marL="2279645" indent="0">
              <a:buNone/>
              <a:defRPr sz="1140" b="1"/>
            </a:lvl8pPr>
            <a:lvl9pPr marL="2605308" indent="0">
              <a:buNone/>
              <a:defRPr sz="114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945797" y="1784286"/>
            <a:ext cx="4153299" cy="2624416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76C82D-4F52-4E19-95CA-D35D75FBF34F}" type="datetimeFigureOut">
              <a:rPr lang="fr-FR" smtClean="0"/>
              <a:t>03/11/2023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FED738-AB16-461C-A8E5-622BAC8DD3B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669279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76C82D-4F52-4E19-95CA-D35D75FBF34F}" type="datetimeFigureOut">
              <a:rPr lang="fr-FR" smtClean="0"/>
              <a:t>03/11/2023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FED738-AB16-461C-A8E5-622BAC8DD3B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779966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76C82D-4F52-4E19-95CA-D35D75FBF34F}" type="datetimeFigureOut">
              <a:rPr lang="fr-FR" smtClean="0"/>
              <a:t>03/11/2023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FED738-AB16-461C-A8E5-622BAC8DD3B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624704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2924" y="325649"/>
            <a:ext cx="3150910" cy="1139772"/>
          </a:xfrm>
        </p:spPr>
        <p:txBody>
          <a:bodyPr anchor="b"/>
          <a:lstStyle>
            <a:lvl1pPr>
              <a:defRPr sz="2279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53299" y="703312"/>
            <a:ext cx="4945797" cy="3471330"/>
          </a:xfrm>
        </p:spPr>
        <p:txBody>
          <a:bodyPr/>
          <a:lstStyle>
            <a:lvl1pPr>
              <a:defRPr sz="2279"/>
            </a:lvl1pPr>
            <a:lvl2pPr>
              <a:defRPr sz="1994"/>
            </a:lvl2pPr>
            <a:lvl3pPr>
              <a:defRPr sz="1710"/>
            </a:lvl3pPr>
            <a:lvl4pPr>
              <a:defRPr sz="1425"/>
            </a:lvl4pPr>
            <a:lvl5pPr>
              <a:defRPr sz="1425"/>
            </a:lvl5pPr>
            <a:lvl6pPr>
              <a:defRPr sz="1425"/>
            </a:lvl6pPr>
            <a:lvl7pPr>
              <a:defRPr sz="1425"/>
            </a:lvl7pPr>
            <a:lvl8pPr>
              <a:defRPr sz="1425"/>
            </a:lvl8pPr>
            <a:lvl9pPr>
              <a:defRPr sz="1425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2924" y="1465422"/>
            <a:ext cx="3150910" cy="2714874"/>
          </a:xfrm>
        </p:spPr>
        <p:txBody>
          <a:bodyPr/>
          <a:lstStyle>
            <a:lvl1pPr marL="0" indent="0">
              <a:buNone/>
              <a:defRPr sz="1140"/>
            </a:lvl1pPr>
            <a:lvl2pPr marL="325664" indent="0">
              <a:buNone/>
              <a:defRPr sz="997"/>
            </a:lvl2pPr>
            <a:lvl3pPr marL="651327" indent="0">
              <a:buNone/>
              <a:defRPr sz="855"/>
            </a:lvl3pPr>
            <a:lvl4pPr marL="976991" indent="0">
              <a:buNone/>
              <a:defRPr sz="712"/>
            </a:lvl4pPr>
            <a:lvl5pPr marL="1302654" indent="0">
              <a:buNone/>
              <a:defRPr sz="712"/>
            </a:lvl5pPr>
            <a:lvl6pPr marL="1628318" indent="0">
              <a:buNone/>
              <a:defRPr sz="712"/>
            </a:lvl6pPr>
            <a:lvl7pPr marL="1953981" indent="0">
              <a:buNone/>
              <a:defRPr sz="712"/>
            </a:lvl7pPr>
            <a:lvl8pPr marL="2279645" indent="0">
              <a:buNone/>
              <a:defRPr sz="712"/>
            </a:lvl8pPr>
            <a:lvl9pPr marL="2605308" indent="0">
              <a:buNone/>
              <a:defRPr sz="712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76C82D-4F52-4E19-95CA-D35D75FBF34F}" type="datetimeFigureOut">
              <a:rPr lang="fr-FR" smtClean="0"/>
              <a:t>03/11/2023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FED738-AB16-461C-A8E5-622BAC8DD3B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421824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2924" y="325649"/>
            <a:ext cx="3150910" cy="1139772"/>
          </a:xfrm>
        </p:spPr>
        <p:txBody>
          <a:bodyPr anchor="b"/>
          <a:lstStyle>
            <a:lvl1pPr>
              <a:defRPr sz="2279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153299" y="703312"/>
            <a:ext cx="4945797" cy="3471330"/>
          </a:xfrm>
        </p:spPr>
        <p:txBody>
          <a:bodyPr anchor="t"/>
          <a:lstStyle>
            <a:lvl1pPr marL="0" indent="0">
              <a:buNone/>
              <a:defRPr sz="2279"/>
            </a:lvl1pPr>
            <a:lvl2pPr marL="325664" indent="0">
              <a:buNone/>
              <a:defRPr sz="1994"/>
            </a:lvl2pPr>
            <a:lvl3pPr marL="651327" indent="0">
              <a:buNone/>
              <a:defRPr sz="1710"/>
            </a:lvl3pPr>
            <a:lvl4pPr marL="976991" indent="0">
              <a:buNone/>
              <a:defRPr sz="1425"/>
            </a:lvl4pPr>
            <a:lvl5pPr marL="1302654" indent="0">
              <a:buNone/>
              <a:defRPr sz="1425"/>
            </a:lvl5pPr>
            <a:lvl6pPr marL="1628318" indent="0">
              <a:buNone/>
              <a:defRPr sz="1425"/>
            </a:lvl6pPr>
            <a:lvl7pPr marL="1953981" indent="0">
              <a:buNone/>
              <a:defRPr sz="1425"/>
            </a:lvl7pPr>
            <a:lvl8pPr marL="2279645" indent="0">
              <a:buNone/>
              <a:defRPr sz="1425"/>
            </a:lvl8pPr>
            <a:lvl9pPr marL="2605308" indent="0">
              <a:buNone/>
              <a:defRPr sz="1425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2924" y="1465422"/>
            <a:ext cx="3150910" cy="2714874"/>
          </a:xfrm>
        </p:spPr>
        <p:txBody>
          <a:bodyPr/>
          <a:lstStyle>
            <a:lvl1pPr marL="0" indent="0">
              <a:buNone/>
              <a:defRPr sz="1140"/>
            </a:lvl1pPr>
            <a:lvl2pPr marL="325664" indent="0">
              <a:buNone/>
              <a:defRPr sz="997"/>
            </a:lvl2pPr>
            <a:lvl3pPr marL="651327" indent="0">
              <a:buNone/>
              <a:defRPr sz="855"/>
            </a:lvl3pPr>
            <a:lvl4pPr marL="976991" indent="0">
              <a:buNone/>
              <a:defRPr sz="712"/>
            </a:lvl4pPr>
            <a:lvl5pPr marL="1302654" indent="0">
              <a:buNone/>
              <a:defRPr sz="712"/>
            </a:lvl5pPr>
            <a:lvl6pPr marL="1628318" indent="0">
              <a:buNone/>
              <a:defRPr sz="712"/>
            </a:lvl6pPr>
            <a:lvl7pPr marL="1953981" indent="0">
              <a:buNone/>
              <a:defRPr sz="712"/>
            </a:lvl7pPr>
            <a:lvl8pPr marL="2279645" indent="0">
              <a:buNone/>
              <a:defRPr sz="712"/>
            </a:lvl8pPr>
            <a:lvl9pPr marL="2605308" indent="0">
              <a:buNone/>
              <a:defRPr sz="712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76C82D-4F52-4E19-95CA-D35D75FBF34F}" type="datetimeFigureOut">
              <a:rPr lang="fr-FR" smtClean="0"/>
              <a:t>03/11/2023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FED738-AB16-461C-A8E5-622BAC8DD3B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652367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1652" y="260067"/>
            <a:ext cx="8426172" cy="94415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1652" y="1300336"/>
            <a:ext cx="8426172" cy="309932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71651" y="4527429"/>
            <a:ext cx="2198132" cy="2600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5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76C82D-4F52-4E19-95CA-D35D75FBF34F}" type="datetimeFigureOut">
              <a:rPr lang="fr-FR" smtClean="0"/>
              <a:t>03/11/2023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36139" y="4527429"/>
            <a:ext cx="3297198" cy="2600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5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899692" y="4527429"/>
            <a:ext cx="2198132" cy="2600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5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FED738-AB16-461C-A8E5-622BAC8DD3B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755274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51327" rtl="0" eaLnBrk="1" latinLnBrk="0" hangingPunct="1">
        <a:lnSpc>
          <a:spcPct val="90000"/>
        </a:lnSpc>
        <a:spcBef>
          <a:spcPct val="0"/>
        </a:spcBef>
        <a:buNone/>
        <a:defRPr sz="3134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62832" indent="-162832" algn="l" defTabSz="651327" rtl="0" eaLnBrk="1" latinLnBrk="0" hangingPunct="1">
        <a:lnSpc>
          <a:spcPct val="90000"/>
        </a:lnSpc>
        <a:spcBef>
          <a:spcPts val="712"/>
        </a:spcBef>
        <a:buFont typeface="Arial" panose="020B0604020202020204" pitchFamily="34" charset="0"/>
        <a:buChar char="•"/>
        <a:defRPr sz="1994" kern="1200">
          <a:solidFill>
            <a:schemeClr val="tx1"/>
          </a:solidFill>
          <a:latin typeface="+mn-lt"/>
          <a:ea typeface="+mn-ea"/>
          <a:cs typeface="+mn-cs"/>
        </a:defRPr>
      </a:lvl1pPr>
      <a:lvl2pPr marL="488495" indent="-162832" algn="l" defTabSz="651327" rtl="0" eaLnBrk="1" latinLnBrk="0" hangingPunct="1">
        <a:lnSpc>
          <a:spcPct val="90000"/>
        </a:lnSpc>
        <a:spcBef>
          <a:spcPts val="356"/>
        </a:spcBef>
        <a:buFont typeface="Arial" panose="020B0604020202020204" pitchFamily="34" charset="0"/>
        <a:buChar char="•"/>
        <a:defRPr sz="1710" kern="1200">
          <a:solidFill>
            <a:schemeClr val="tx1"/>
          </a:solidFill>
          <a:latin typeface="+mn-lt"/>
          <a:ea typeface="+mn-ea"/>
          <a:cs typeface="+mn-cs"/>
        </a:defRPr>
      </a:lvl2pPr>
      <a:lvl3pPr marL="814159" indent="-162832" algn="l" defTabSz="651327" rtl="0" eaLnBrk="1" latinLnBrk="0" hangingPunct="1">
        <a:lnSpc>
          <a:spcPct val="90000"/>
        </a:lnSpc>
        <a:spcBef>
          <a:spcPts val="356"/>
        </a:spcBef>
        <a:buFont typeface="Arial" panose="020B0604020202020204" pitchFamily="34" charset="0"/>
        <a:buChar char="•"/>
        <a:defRPr sz="1425" kern="1200">
          <a:solidFill>
            <a:schemeClr val="tx1"/>
          </a:solidFill>
          <a:latin typeface="+mn-lt"/>
          <a:ea typeface="+mn-ea"/>
          <a:cs typeface="+mn-cs"/>
        </a:defRPr>
      </a:lvl3pPr>
      <a:lvl4pPr marL="1139822" indent="-162832" algn="l" defTabSz="651327" rtl="0" eaLnBrk="1" latinLnBrk="0" hangingPunct="1">
        <a:lnSpc>
          <a:spcPct val="90000"/>
        </a:lnSpc>
        <a:spcBef>
          <a:spcPts val="356"/>
        </a:spcBef>
        <a:buFont typeface="Arial" panose="020B0604020202020204" pitchFamily="34" charset="0"/>
        <a:buChar char="•"/>
        <a:defRPr sz="1282" kern="1200">
          <a:solidFill>
            <a:schemeClr val="tx1"/>
          </a:solidFill>
          <a:latin typeface="+mn-lt"/>
          <a:ea typeface="+mn-ea"/>
          <a:cs typeface="+mn-cs"/>
        </a:defRPr>
      </a:lvl4pPr>
      <a:lvl5pPr marL="1465486" indent="-162832" algn="l" defTabSz="651327" rtl="0" eaLnBrk="1" latinLnBrk="0" hangingPunct="1">
        <a:lnSpc>
          <a:spcPct val="90000"/>
        </a:lnSpc>
        <a:spcBef>
          <a:spcPts val="356"/>
        </a:spcBef>
        <a:buFont typeface="Arial" panose="020B0604020202020204" pitchFamily="34" charset="0"/>
        <a:buChar char="•"/>
        <a:defRPr sz="1282" kern="1200">
          <a:solidFill>
            <a:schemeClr val="tx1"/>
          </a:solidFill>
          <a:latin typeface="+mn-lt"/>
          <a:ea typeface="+mn-ea"/>
          <a:cs typeface="+mn-cs"/>
        </a:defRPr>
      </a:lvl5pPr>
      <a:lvl6pPr marL="1791150" indent="-162832" algn="l" defTabSz="651327" rtl="0" eaLnBrk="1" latinLnBrk="0" hangingPunct="1">
        <a:lnSpc>
          <a:spcPct val="90000"/>
        </a:lnSpc>
        <a:spcBef>
          <a:spcPts val="356"/>
        </a:spcBef>
        <a:buFont typeface="Arial" panose="020B0604020202020204" pitchFamily="34" charset="0"/>
        <a:buChar char="•"/>
        <a:defRPr sz="1282" kern="1200">
          <a:solidFill>
            <a:schemeClr val="tx1"/>
          </a:solidFill>
          <a:latin typeface="+mn-lt"/>
          <a:ea typeface="+mn-ea"/>
          <a:cs typeface="+mn-cs"/>
        </a:defRPr>
      </a:lvl6pPr>
      <a:lvl7pPr marL="2116813" indent="-162832" algn="l" defTabSz="651327" rtl="0" eaLnBrk="1" latinLnBrk="0" hangingPunct="1">
        <a:lnSpc>
          <a:spcPct val="90000"/>
        </a:lnSpc>
        <a:spcBef>
          <a:spcPts val="356"/>
        </a:spcBef>
        <a:buFont typeface="Arial" panose="020B0604020202020204" pitchFamily="34" charset="0"/>
        <a:buChar char="•"/>
        <a:defRPr sz="1282" kern="1200">
          <a:solidFill>
            <a:schemeClr val="tx1"/>
          </a:solidFill>
          <a:latin typeface="+mn-lt"/>
          <a:ea typeface="+mn-ea"/>
          <a:cs typeface="+mn-cs"/>
        </a:defRPr>
      </a:lvl7pPr>
      <a:lvl8pPr marL="2442477" indent="-162832" algn="l" defTabSz="651327" rtl="0" eaLnBrk="1" latinLnBrk="0" hangingPunct="1">
        <a:lnSpc>
          <a:spcPct val="90000"/>
        </a:lnSpc>
        <a:spcBef>
          <a:spcPts val="356"/>
        </a:spcBef>
        <a:buFont typeface="Arial" panose="020B0604020202020204" pitchFamily="34" charset="0"/>
        <a:buChar char="•"/>
        <a:defRPr sz="1282" kern="1200">
          <a:solidFill>
            <a:schemeClr val="tx1"/>
          </a:solidFill>
          <a:latin typeface="+mn-lt"/>
          <a:ea typeface="+mn-ea"/>
          <a:cs typeface="+mn-cs"/>
        </a:defRPr>
      </a:lvl8pPr>
      <a:lvl9pPr marL="2768140" indent="-162832" algn="l" defTabSz="651327" rtl="0" eaLnBrk="1" latinLnBrk="0" hangingPunct="1">
        <a:lnSpc>
          <a:spcPct val="90000"/>
        </a:lnSpc>
        <a:spcBef>
          <a:spcPts val="356"/>
        </a:spcBef>
        <a:buFont typeface="Arial" panose="020B0604020202020204" pitchFamily="34" charset="0"/>
        <a:buChar char="•"/>
        <a:defRPr sz="1282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51327" rtl="0" eaLnBrk="1" latinLnBrk="0" hangingPunct="1">
        <a:defRPr sz="1282" kern="1200">
          <a:solidFill>
            <a:schemeClr val="tx1"/>
          </a:solidFill>
          <a:latin typeface="+mn-lt"/>
          <a:ea typeface="+mn-ea"/>
          <a:cs typeface="+mn-cs"/>
        </a:defRPr>
      </a:lvl1pPr>
      <a:lvl2pPr marL="325664" algn="l" defTabSz="651327" rtl="0" eaLnBrk="1" latinLnBrk="0" hangingPunct="1">
        <a:defRPr sz="1282" kern="1200">
          <a:solidFill>
            <a:schemeClr val="tx1"/>
          </a:solidFill>
          <a:latin typeface="+mn-lt"/>
          <a:ea typeface="+mn-ea"/>
          <a:cs typeface="+mn-cs"/>
        </a:defRPr>
      </a:lvl2pPr>
      <a:lvl3pPr marL="651327" algn="l" defTabSz="651327" rtl="0" eaLnBrk="1" latinLnBrk="0" hangingPunct="1">
        <a:defRPr sz="1282" kern="1200">
          <a:solidFill>
            <a:schemeClr val="tx1"/>
          </a:solidFill>
          <a:latin typeface="+mn-lt"/>
          <a:ea typeface="+mn-ea"/>
          <a:cs typeface="+mn-cs"/>
        </a:defRPr>
      </a:lvl3pPr>
      <a:lvl4pPr marL="976991" algn="l" defTabSz="651327" rtl="0" eaLnBrk="1" latinLnBrk="0" hangingPunct="1">
        <a:defRPr sz="1282" kern="1200">
          <a:solidFill>
            <a:schemeClr val="tx1"/>
          </a:solidFill>
          <a:latin typeface="+mn-lt"/>
          <a:ea typeface="+mn-ea"/>
          <a:cs typeface="+mn-cs"/>
        </a:defRPr>
      </a:lvl4pPr>
      <a:lvl5pPr marL="1302654" algn="l" defTabSz="651327" rtl="0" eaLnBrk="1" latinLnBrk="0" hangingPunct="1">
        <a:defRPr sz="1282" kern="1200">
          <a:solidFill>
            <a:schemeClr val="tx1"/>
          </a:solidFill>
          <a:latin typeface="+mn-lt"/>
          <a:ea typeface="+mn-ea"/>
          <a:cs typeface="+mn-cs"/>
        </a:defRPr>
      </a:lvl5pPr>
      <a:lvl6pPr marL="1628318" algn="l" defTabSz="651327" rtl="0" eaLnBrk="1" latinLnBrk="0" hangingPunct="1">
        <a:defRPr sz="1282" kern="1200">
          <a:solidFill>
            <a:schemeClr val="tx1"/>
          </a:solidFill>
          <a:latin typeface="+mn-lt"/>
          <a:ea typeface="+mn-ea"/>
          <a:cs typeface="+mn-cs"/>
        </a:defRPr>
      </a:lvl6pPr>
      <a:lvl7pPr marL="1953981" algn="l" defTabSz="651327" rtl="0" eaLnBrk="1" latinLnBrk="0" hangingPunct="1">
        <a:defRPr sz="1282" kern="1200">
          <a:solidFill>
            <a:schemeClr val="tx1"/>
          </a:solidFill>
          <a:latin typeface="+mn-lt"/>
          <a:ea typeface="+mn-ea"/>
          <a:cs typeface="+mn-cs"/>
        </a:defRPr>
      </a:lvl7pPr>
      <a:lvl8pPr marL="2279645" algn="l" defTabSz="651327" rtl="0" eaLnBrk="1" latinLnBrk="0" hangingPunct="1">
        <a:defRPr sz="1282" kern="1200">
          <a:solidFill>
            <a:schemeClr val="tx1"/>
          </a:solidFill>
          <a:latin typeface="+mn-lt"/>
          <a:ea typeface="+mn-ea"/>
          <a:cs typeface="+mn-cs"/>
        </a:defRPr>
      </a:lvl8pPr>
      <a:lvl9pPr marL="2605308" algn="l" defTabSz="651327" rtl="0" eaLnBrk="1" latinLnBrk="0" hangingPunct="1">
        <a:defRPr sz="128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Une image contenant texte, capture d’écran, conception&#10;&#10;Description générée automatiquement">
            <a:extLst>
              <a:ext uri="{FF2B5EF4-FFF2-40B4-BE49-F238E27FC236}">
                <a16:creationId xmlns:a16="http://schemas.microsoft.com/office/drawing/2014/main" id="{F1B1EDE7-D670-E4AD-A90A-7D50BE4A168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769474" cy="4884738"/>
          </a:xfrm>
          <a:prstGeom prst="rect">
            <a:avLst/>
          </a:prstGeom>
        </p:spPr>
      </p:pic>
      <p:sp>
        <p:nvSpPr>
          <p:cNvPr id="8" name="ZoneTexte 7">
            <a:extLst>
              <a:ext uri="{FF2B5EF4-FFF2-40B4-BE49-F238E27FC236}">
                <a16:creationId xmlns:a16="http://schemas.microsoft.com/office/drawing/2014/main" id="{9E832E4D-3827-426E-DD55-BFE7ADB561B8}"/>
              </a:ext>
            </a:extLst>
          </p:cNvPr>
          <p:cNvSpPr txBox="1"/>
          <p:nvPr/>
        </p:nvSpPr>
        <p:spPr>
          <a:xfrm>
            <a:off x="7268813" y="2577316"/>
            <a:ext cx="199753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dirty="0">
                <a:solidFill>
                  <a:srgbClr val="9EC3E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Stand XX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44E5C920-2E28-0AEC-E91C-06157CCC6165}"/>
              </a:ext>
            </a:extLst>
          </p:cNvPr>
          <p:cNvSpPr txBox="1"/>
          <p:nvPr/>
        </p:nvSpPr>
        <p:spPr>
          <a:xfrm>
            <a:off x="8791928" y="388075"/>
            <a:ext cx="8417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>
                <a:latin typeface="Calibri" panose="020F0502020204030204" pitchFamily="34" charset="0"/>
                <a:cs typeface="Calibri" panose="020F0502020204030204" pitchFamily="34" charset="0"/>
              </a:rPr>
              <a:t>Logo to insert</a:t>
            </a:r>
          </a:p>
        </p:txBody>
      </p:sp>
    </p:spTree>
    <p:extLst>
      <p:ext uri="{BB962C8B-B14F-4D97-AF65-F5344CB8AC3E}">
        <p14:creationId xmlns:p14="http://schemas.microsoft.com/office/powerpoint/2010/main" val="19397184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Une image contenant texte, capture d’écran, carte de visite&#10;&#10;Description générée automatiquement">
            <a:extLst>
              <a:ext uri="{FF2B5EF4-FFF2-40B4-BE49-F238E27FC236}">
                <a16:creationId xmlns:a16="http://schemas.microsoft.com/office/drawing/2014/main" id="{08540AAD-7F5B-DB5F-A66F-90131BE1BF7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-51515"/>
            <a:ext cx="9827719" cy="4936253"/>
          </a:xfrm>
          <a:prstGeom prst="rect">
            <a:avLst/>
          </a:prstGeom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163A70DE-55CA-47E3-CD0B-DE5E612D1705}"/>
              </a:ext>
            </a:extLst>
          </p:cNvPr>
          <p:cNvSpPr txBox="1"/>
          <p:nvPr/>
        </p:nvSpPr>
        <p:spPr>
          <a:xfrm>
            <a:off x="7268813" y="2577316"/>
            <a:ext cx="199753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dirty="0">
                <a:solidFill>
                  <a:srgbClr val="0D3B5A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Stand XX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5113161C-D3EC-B293-3D76-8C4DB211A4EB}"/>
              </a:ext>
            </a:extLst>
          </p:cNvPr>
          <p:cNvSpPr txBox="1"/>
          <p:nvPr/>
        </p:nvSpPr>
        <p:spPr>
          <a:xfrm>
            <a:off x="8791928" y="388075"/>
            <a:ext cx="8417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>
                <a:latin typeface="Calibri" panose="020F0502020204030204" pitchFamily="34" charset="0"/>
                <a:cs typeface="Calibri" panose="020F0502020204030204" pitchFamily="34" charset="0"/>
              </a:rPr>
              <a:t>Logo to insert</a:t>
            </a:r>
          </a:p>
        </p:txBody>
      </p:sp>
    </p:spTree>
    <p:extLst>
      <p:ext uri="{BB962C8B-B14F-4D97-AF65-F5344CB8AC3E}">
        <p14:creationId xmlns:p14="http://schemas.microsoft.com/office/powerpoint/2010/main" val="1411420174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Version=16.0.0.0, Culture=neutral, PublicKeyToken=71e9bce111e9429c</Assembly>
    <Class>Microsoft.Office.DocumentManagement.Internal.DocIdHandler</Class>
    <Data/>
    <Filter/>
  </Receiver>
</spe:Receiver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F5E981D2E5022408806ADFAB8E41DC4" ma:contentTypeVersion="14" ma:contentTypeDescription="Crée un document." ma:contentTypeScope="" ma:versionID="bdec7e43d63258aa935738a5cfd712ce">
  <xsd:schema xmlns:xsd="http://www.w3.org/2001/XMLSchema" xmlns:xs="http://www.w3.org/2001/XMLSchema" xmlns:p="http://schemas.microsoft.com/office/2006/metadata/properties" xmlns:ns2="b6d67b92-7728-4b80-abd7-fe778a2642d6" xmlns:ns3="e616c0af-3d2e-4848-8179-35e3607ee877" targetNamespace="http://schemas.microsoft.com/office/2006/metadata/properties" ma:root="true" ma:fieldsID="0da62e7994106122a099a0c9a677e98e" ns2:_="" ns3:_="">
    <xsd:import namespace="b6d67b92-7728-4b80-abd7-fe778a2642d6"/>
    <xsd:import namespace="e616c0af-3d2e-4848-8179-35e3607ee877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3:lcf76f155ced4ddcb4097134ff3c332f" minOccurs="0"/>
                <xsd:element ref="ns2:TaxCatchAll" minOccurs="0"/>
                <xsd:element ref="ns3:MediaServiceMetadata" minOccurs="0"/>
                <xsd:element ref="ns3:MediaServiceFastMetadata" minOccurs="0"/>
                <xsd:element ref="ns3:MediaServiceObjectDetectorVersion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DateTaken" minOccurs="0"/>
                <xsd:element ref="ns3:MediaServiceLocation" minOccurs="0"/>
                <xsd:element ref="ns3:MediaLengthInSeconds" minOccurs="0"/>
                <xsd:element ref="ns2:SharedWithUsers" minOccurs="0"/>
                <xsd:element ref="ns2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6d67b92-7728-4b80-abd7-fe778a2642d6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Valeur d’ID de document" ma:description="Valeur de l’ID de document affecté à cet élément." ma:indexed="true" ma:internalName="_dlc_DocId" ma:readOnly="true">
      <xsd:simpleType>
        <xsd:restriction base="dms:Text"/>
      </xsd:simpleType>
    </xsd:element>
    <xsd:element name="_dlc_DocIdUrl" ma:index="9" nillable="true" ma:displayName="ID de document" ma:description="Lien permanent vers ce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  <xsd:element name="TaxCatchAll" ma:index="13" nillable="true" ma:displayName="Taxonomy Catch All Column" ma:hidden="true" ma:list="{9db446b2-bd7d-48c3-99ee-a5c40631de98}" ma:internalName="TaxCatchAll" ma:showField="CatchAllData" ma:web="b6d67b92-7728-4b80-abd7-fe778a2642d6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3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4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616c0af-3d2e-4848-8179-35e3607ee877" elementFormDefault="qualified">
    <xsd:import namespace="http://schemas.microsoft.com/office/2006/documentManagement/types"/>
    <xsd:import namespace="http://schemas.microsoft.com/office/infopath/2007/PartnerControls"/>
    <xsd:element name="lcf76f155ced4ddcb4097134ff3c332f" ma:index="12" nillable="true" ma:taxonomy="true" ma:internalName="lcf76f155ced4ddcb4097134ff3c332f" ma:taxonomyFieldName="MediaServiceImageTags" ma:displayName="Balises d’images" ma:readOnly="false" ma:fieldId="{5cf76f15-5ced-4ddc-b409-7134ff3c332f}" ma:taxonomyMulti="true" ma:sspId="d2c2d323-156a-4d02-85f3-f3707d5d69f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Metadata" ma:index="14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5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6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20" nillable="true" ma:displayName="MediaServiceDateTaken" ma:description="" ma:hidden="true" ma:indexed="true" ma:internalName="MediaServiceDateTaken" ma:readOnly="true">
      <xsd:simpleType>
        <xsd:restriction base="dms:Text"/>
      </xsd:simpleType>
    </xsd:element>
    <xsd:element name="MediaServiceLocation" ma:index="21" nillable="true" ma:displayName="Location" ma:description="" ma:indexed="true" ma:internalName="MediaServiceLocation" ma:readOnly="true">
      <xsd:simpleType>
        <xsd:restriction base="dms:Text"/>
      </xsd:simpleType>
    </xsd:element>
    <xsd:element name="MediaLengthInSeconds" ma:index="22" nillable="true" ma:displayName="MediaLengthInSeconds" ma:hidden="true" ma:internalName="MediaLengthInSeconds" ma:readOnly="tru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4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dlc_DocId xmlns="b6d67b92-7728-4b80-abd7-fe778a2642d6">W7QR5V6TVJ7S-455576879-177298</_dlc_DocId>
    <_dlc_DocIdUrl xmlns="b6d67b92-7728-4b80-abd7-fe778a2642d6">
      <Url>https://eurasante.sharepoint.com/sites/Commun/_layouts/15/DocIdRedir.aspx?ID=W7QR5V6TVJ7S-455576879-177298</Url>
      <Description>W7QR5V6TVJ7S-455576879-177298</Description>
    </_dlc_DocIdUrl>
    <TaxCatchAll xmlns="b6d67b92-7728-4b80-abd7-fe778a2642d6" xsi:nil="true"/>
    <lcf76f155ced4ddcb4097134ff3c332f xmlns="e616c0af-3d2e-4848-8179-35e3607ee877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CE23C0C1-7D9D-461E-878F-26C59BB0B26E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B71E09A5-DB55-4E0C-84F8-27B01AAC0CC9}">
  <ds:schemaRefs>
    <ds:schemaRef ds:uri="http://schemas.microsoft.com/sharepoint/events"/>
  </ds:schemaRefs>
</ds:datastoreItem>
</file>

<file path=customXml/itemProps3.xml><?xml version="1.0" encoding="utf-8"?>
<ds:datastoreItem xmlns:ds="http://schemas.openxmlformats.org/officeDocument/2006/customXml" ds:itemID="{84E4657E-260D-4B59-B67E-9C31D317C62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b6d67b92-7728-4b80-abd7-fe778a2642d6"/>
    <ds:schemaRef ds:uri="e616c0af-3d2e-4848-8179-35e3607ee87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4.xml><?xml version="1.0" encoding="utf-8"?>
<ds:datastoreItem xmlns:ds="http://schemas.openxmlformats.org/officeDocument/2006/customXml" ds:itemID="{D5BA3FF5-6347-4C71-9897-716DD4A2E977}">
  <ds:schemaRefs>
    <ds:schemaRef ds:uri="http://schemas.microsoft.com/office/2006/metadata/properties"/>
    <ds:schemaRef ds:uri="http://schemas.microsoft.com/office/infopath/2007/PartnerControls"/>
    <ds:schemaRef ds:uri="b6d67b92-7728-4b80-abd7-fe778a2642d6"/>
    <ds:schemaRef ds:uri="e616c0af-3d2e-4848-8179-35e3607ee877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150</TotalTime>
  <Words>10</Words>
  <Application>Microsoft Office PowerPoint</Application>
  <PresentationFormat>Personnalisé</PresentationFormat>
  <Paragraphs>4</Paragraphs>
  <Slides>2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Thème Office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Valentine DELABIE</dc:creator>
  <cp:lastModifiedBy>Valentine DELABIE</cp:lastModifiedBy>
  <cp:revision>3</cp:revision>
  <dcterms:created xsi:type="dcterms:W3CDTF">2023-05-31T09:41:19Z</dcterms:created>
  <dcterms:modified xsi:type="dcterms:W3CDTF">2023-11-03T16:02:43Z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0x010100BF5E981D2E5022408806ADFAB8E41DC4</vt:lpwstr>
  </property>
  <property fmtid="{D5CDD505-2E9C-101B-9397-08002B2CF9AE}" pid="3" name="_dlc_DocIdItemGuid">
    <vt:lpwstr>6f422ff6-7add-4cac-87e8-c966c54d68e6</vt:lpwstr>
  </property>
  <property fmtid="{D5CDD505-2E9C-101B-9397-08002B2CF9AE}" pid="4" name="MediaServiceImageTags">
    <vt:lpwstr/>
  </property>
</Properties>
</file>