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5"/>
  </p:sldMasterIdLst>
  <p:sldIdLst>
    <p:sldId id="256" r:id="rId6"/>
    <p:sldId id="257" r:id="rId7"/>
  </p:sldIdLst>
  <p:sldSz cx="5724525" cy="9540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D3B5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A7A89FD-8271-4BF4-8359-FD783486AAAD}" v="4" dt="2024-05-16T15:46:54.46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207" d="100"/>
          <a:sy n="207" d="100"/>
        </p:scale>
        <p:origin x="130" y="129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10" Type="http://schemas.openxmlformats.org/officeDocument/2006/relationships/theme" Target="theme/theme1.xml"/><Relationship Id="rId4" Type="http://schemas.openxmlformats.org/officeDocument/2006/relationships/customXml" Target="../customXml/item4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Valentine DELABIE" userId="880a4ebd-807b-418f-a083-e67812ca93f2" providerId="ADAL" clId="{2A7A89FD-8271-4BF4-8359-FD783486AAAD}"/>
    <pc:docChg chg="custSel modSld">
      <pc:chgData name="Valentine DELABIE" userId="880a4ebd-807b-418f-a083-e67812ca93f2" providerId="ADAL" clId="{2A7A89FD-8271-4BF4-8359-FD783486AAAD}" dt="2024-05-16T15:47:03.569" v="24" actId="1076"/>
      <pc:docMkLst>
        <pc:docMk/>
      </pc:docMkLst>
      <pc:sldChg chg="addSp delSp modSp mod">
        <pc:chgData name="Valentine DELABIE" userId="880a4ebd-807b-418f-a083-e67812ca93f2" providerId="ADAL" clId="{2A7A89FD-8271-4BF4-8359-FD783486AAAD}" dt="2024-05-16T15:46:46.101" v="18" actId="1036"/>
        <pc:sldMkLst>
          <pc:docMk/>
          <pc:sldMk cId="731867573" sldId="256"/>
        </pc:sldMkLst>
        <pc:spChg chg="mod ord">
          <ac:chgData name="Valentine DELABIE" userId="880a4ebd-807b-418f-a083-e67812ca93f2" providerId="ADAL" clId="{2A7A89FD-8271-4BF4-8359-FD783486AAAD}" dt="2024-05-16T15:46:46.101" v="18" actId="1036"/>
          <ac:spMkLst>
            <pc:docMk/>
            <pc:sldMk cId="731867573" sldId="256"/>
            <ac:spMk id="6" creationId="{FD098917-0168-3980-CB73-AACC25E1A8C0}"/>
          </ac:spMkLst>
        </pc:spChg>
        <pc:picChg chg="add del mod">
          <ac:chgData name="Valentine DELABIE" userId="880a4ebd-807b-418f-a083-e67812ca93f2" providerId="ADAL" clId="{2A7A89FD-8271-4BF4-8359-FD783486AAAD}" dt="2024-05-16T15:46:32.795" v="11" actId="478"/>
          <ac:picMkLst>
            <pc:docMk/>
            <pc:sldMk cId="731867573" sldId="256"/>
            <ac:picMk id="3" creationId="{A3CAE724-79DE-D567-831E-B9869328E565}"/>
          </ac:picMkLst>
        </pc:picChg>
        <pc:picChg chg="del mod">
          <ac:chgData name="Valentine DELABIE" userId="880a4ebd-807b-418f-a083-e67812ca93f2" providerId="ADAL" clId="{2A7A89FD-8271-4BF4-8359-FD783486AAAD}" dt="2024-05-16T15:44:39.217" v="3" actId="478"/>
          <ac:picMkLst>
            <pc:docMk/>
            <pc:sldMk cId="731867573" sldId="256"/>
            <ac:picMk id="5" creationId="{6A5A1A54-F7EF-3C1F-4FA3-6C3C8FF07F99}"/>
          </ac:picMkLst>
        </pc:picChg>
        <pc:picChg chg="add mod ord">
          <ac:chgData name="Valentine DELABIE" userId="880a4ebd-807b-418f-a083-e67812ca93f2" providerId="ADAL" clId="{2A7A89FD-8271-4BF4-8359-FD783486AAAD}" dt="2024-05-16T15:46:40.993" v="15" actId="167"/>
          <ac:picMkLst>
            <pc:docMk/>
            <pc:sldMk cId="731867573" sldId="256"/>
            <ac:picMk id="7" creationId="{4CE7F2AE-713B-55B5-BF6F-9C6D237A98BE}"/>
          </ac:picMkLst>
        </pc:picChg>
      </pc:sldChg>
      <pc:sldChg chg="addSp delSp modSp mod">
        <pc:chgData name="Valentine DELABIE" userId="880a4ebd-807b-418f-a083-e67812ca93f2" providerId="ADAL" clId="{2A7A89FD-8271-4BF4-8359-FD783486AAAD}" dt="2024-05-16T15:47:03.569" v="24" actId="1076"/>
        <pc:sldMkLst>
          <pc:docMk/>
          <pc:sldMk cId="3217133148" sldId="257"/>
        </pc:sldMkLst>
        <pc:spChg chg="mod">
          <ac:chgData name="Valentine DELABIE" userId="880a4ebd-807b-418f-a083-e67812ca93f2" providerId="ADAL" clId="{2A7A89FD-8271-4BF4-8359-FD783486AAAD}" dt="2024-05-16T15:47:03.569" v="24" actId="1076"/>
          <ac:spMkLst>
            <pc:docMk/>
            <pc:sldMk cId="3217133148" sldId="257"/>
            <ac:spMk id="4" creationId="{C583F517-A603-2EAE-7446-B03B4E02AC81}"/>
          </ac:spMkLst>
        </pc:spChg>
        <pc:picChg chg="del">
          <ac:chgData name="Valentine DELABIE" userId="880a4ebd-807b-418f-a083-e67812ca93f2" providerId="ADAL" clId="{2A7A89FD-8271-4BF4-8359-FD783486AAAD}" dt="2024-05-16T15:46:48.282" v="19" actId="478"/>
          <ac:picMkLst>
            <pc:docMk/>
            <pc:sldMk cId="3217133148" sldId="257"/>
            <ac:picMk id="3" creationId="{0AE7F07D-33A5-EF48-F76F-E48C5269E399}"/>
          </ac:picMkLst>
        </pc:picChg>
        <pc:picChg chg="add mod ord">
          <ac:chgData name="Valentine DELABIE" userId="880a4ebd-807b-418f-a083-e67812ca93f2" providerId="ADAL" clId="{2A7A89FD-8271-4BF4-8359-FD783486AAAD}" dt="2024-05-16T15:46:57.745" v="23" actId="167"/>
          <ac:picMkLst>
            <pc:docMk/>
            <pc:sldMk cId="3217133148" sldId="257"/>
            <ac:picMk id="5" creationId="{54587C80-BF82-B189-73DF-D1D90D7E3055}"/>
          </ac:picMkLst>
        </pc:picChg>
      </pc:sldChg>
    </pc:docChg>
  </pc:docChgLst>
</pc:chgInfo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15566" y="156144"/>
            <a:ext cx="4293394" cy="332164"/>
          </a:xfrm>
        </p:spPr>
        <p:txBody>
          <a:bodyPr anchor="b"/>
          <a:lstStyle>
            <a:lvl1pPr algn="ctr">
              <a:defRPr sz="83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15566" y="501117"/>
            <a:ext cx="4293394" cy="230350"/>
          </a:xfrm>
        </p:spPr>
        <p:txBody>
          <a:bodyPr/>
          <a:lstStyle>
            <a:lvl1pPr marL="0" indent="0" algn="ctr">
              <a:buNone/>
              <a:defRPr sz="334"/>
            </a:lvl1pPr>
            <a:lvl2pPr marL="63597" indent="0" algn="ctr">
              <a:buNone/>
              <a:defRPr sz="278"/>
            </a:lvl2pPr>
            <a:lvl3pPr marL="127193" indent="0" algn="ctr">
              <a:buNone/>
              <a:defRPr sz="250"/>
            </a:lvl3pPr>
            <a:lvl4pPr marL="190790" indent="0" algn="ctr">
              <a:buNone/>
              <a:defRPr sz="223"/>
            </a:lvl4pPr>
            <a:lvl5pPr marL="254386" indent="0" algn="ctr">
              <a:buNone/>
              <a:defRPr sz="223"/>
            </a:lvl5pPr>
            <a:lvl6pPr marL="317983" indent="0" algn="ctr">
              <a:buNone/>
              <a:defRPr sz="223"/>
            </a:lvl6pPr>
            <a:lvl7pPr marL="381579" indent="0" algn="ctr">
              <a:buNone/>
              <a:defRPr sz="223"/>
            </a:lvl7pPr>
            <a:lvl8pPr marL="445176" indent="0" algn="ctr">
              <a:buNone/>
              <a:defRPr sz="223"/>
            </a:lvl8pPr>
            <a:lvl9pPr marL="508772" indent="0" algn="ctr">
              <a:buNone/>
              <a:defRPr sz="223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615857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490635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096613" y="50797"/>
            <a:ext cx="1234351" cy="808545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3561" y="50797"/>
            <a:ext cx="3631496" cy="80854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898137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974551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0579" y="237860"/>
            <a:ext cx="4937403" cy="396874"/>
          </a:xfrm>
        </p:spPr>
        <p:txBody>
          <a:bodyPr anchor="b"/>
          <a:lstStyle>
            <a:lvl1pPr>
              <a:defRPr sz="83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0579" y="638488"/>
            <a:ext cx="4937403" cy="208707"/>
          </a:xfrm>
        </p:spPr>
        <p:txBody>
          <a:bodyPr/>
          <a:lstStyle>
            <a:lvl1pPr marL="0" indent="0">
              <a:buNone/>
              <a:defRPr sz="334">
                <a:solidFill>
                  <a:schemeClr val="tx1">
                    <a:tint val="75000"/>
                  </a:schemeClr>
                </a:solidFill>
              </a:defRPr>
            </a:lvl1pPr>
            <a:lvl2pPr marL="63597" indent="0">
              <a:buNone/>
              <a:defRPr sz="278">
                <a:solidFill>
                  <a:schemeClr val="tx1">
                    <a:tint val="75000"/>
                  </a:schemeClr>
                </a:solidFill>
              </a:defRPr>
            </a:lvl2pPr>
            <a:lvl3pPr marL="127193" indent="0">
              <a:buNone/>
              <a:defRPr sz="250">
                <a:solidFill>
                  <a:schemeClr val="tx1">
                    <a:tint val="75000"/>
                  </a:schemeClr>
                </a:solidFill>
              </a:defRPr>
            </a:lvl3pPr>
            <a:lvl4pPr marL="190790" indent="0">
              <a:buNone/>
              <a:defRPr sz="223">
                <a:solidFill>
                  <a:schemeClr val="tx1">
                    <a:tint val="75000"/>
                  </a:schemeClr>
                </a:solidFill>
              </a:defRPr>
            </a:lvl4pPr>
            <a:lvl5pPr marL="254386" indent="0">
              <a:buNone/>
              <a:defRPr sz="223">
                <a:solidFill>
                  <a:schemeClr val="tx1">
                    <a:tint val="75000"/>
                  </a:schemeClr>
                </a:solidFill>
              </a:defRPr>
            </a:lvl5pPr>
            <a:lvl6pPr marL="317983" indent="0">
              <a:buNone/>
              <a:defRPr sz="223">
                <a:solidFill>
                  <a:schemeClr val="tx1">
                    <a:tint val="75000"/>
                  </a:schemeClr>
                </a:solidFill>
              </a:defRPr>
            </a:lvl6pPr>
            <a:lvl7pPr marL="381579" indent="0">
              <a:buNone/>
              <a:defRPr sz="223">
                <a:solidFill>
                  <a:schemeClr val="tx1">
                    <a:tint val="75000"/>
                  </a:schemeClr>
                </a:solidFill>
              </a:defRPr>
            </a:lvl7pPr>
            <a:lvl8pPr marL="445176" indent="0">
              <a:buNone/>
              <a:defRPr sz="223">
                <a:solidFill>
                  <a:schemeClr val="tx1">
                    <a:tint val="75000"/>
                  </a:schemeClr>
                </a:solidFill>
              </a:defRPr>
            </a:lvl8pPr>
            <a:lvl9pPr marL="508772" indent="0">
              <a:buNone/>
              <a:defRPr sz="2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750245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93561" y="253982"/>
            <a:ext cx="2432923" cy="605360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898041" y="253982"/>
            <a:ext cx="2432923" cy="605360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768463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307" y="50796"/>
            <a:ext cx="4937403" cy="18441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4307" y="233884"/>
            <a:ext cx="2421742" cy="114623"/>
          </a:xfrm>
        </p:spPr>
        <p:txBody>
          <a:bodyPr anchor="b"/>
          <a:lstStyle>
            <a:lvl1pPr marL="0" indent="0">
              <a:buNone/>
              <a:defRPr sz="334" b="1"/>
            </a:lvl1pPr>
            <a:lvl2pPr marL="63597" indent="0">
              <a:buNone/>
              <a:defRPr sz="278" b="1"/>
            </a:lvl2pPr>
            <a:lvl3pPr marL="127193" indent="0">
              <a:buNone/>
              <a:defRPr sz="250" b="1"/>
            </a:lvl3pPr>
            <a:lvl4pPr marL="190790" indent="0">
              <a:buNone/>
              <a:defRPr sz="223" b="1"/>
            </a:lvl4pPr>
            <a:lvl5pPr marL="254386" indent="0">
              <a:buNone/>
              <a:defRPr sz="223" b="1"/>
            </a:lvl5pPr>
            <a:lvl6pPr marL="317983" indent="0">
              <a:buNone/>
              <a:defRPr sz="223" b="1"/>
            </a:lvl6pPr>
            <a:lvl7pPr marL="381579" indent="0">
              <a:buNone/>
              <a:defRPr sz="223" b="1"/>
            </a:lvl7pPr>
            <a:lvl8pPr marL="445176" indent="0">
              <a:buNone/>
              <a:defRPr sz="223" b="1"/>
            </a:lvl8pPr>
            <a:lvl9pPr marL="508772" indent="0">
              <a:buNone/>
              <a:defRPr sz="223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4307" y="348507"/>
            <a:ext cx="2421742" cy="512602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898041" y="233884"/>
            <a:ext cx="2433669" cy="114623"/>
          </a:xfrm>
        </p:spPr>
        <p:txBody>
          <a:bodyPr anchor="b"/>
          <a:lstStyle>
            <a:lvl1pPr marL="0" indent="0">
              <a:buNone/>
              <a:defRPr sz="334" b="1"/>
            </a:lvl1pPr>
            <a:lvl2pPr marL="63597" indent="0">
              <a:buNone/>
              <a:defRPr sz="278" b="1"/>
            </a:lvl2pPr>
            <a:lvl3pPr marL="127193" indent="0">
              <a:buNone/>
              <a:defRPr sz="250" b="1"/>
            </a:lvl3pPr>
            <a:lvl4pPr marL="190790" indent="0">
              <a:buNone/>
              <a:defRPr sz="223" b="1"/>
            </a:lvl4pPr>
            <a:lvl5pPr marL="254386" indent="0">
              <a:buNone/>
              <a:defRPr sz="223" b="1"/>
            </a:lvl5pPr>
            <a:lvl6pPr marL="317983" indent="0">
              <a:buNone/>
              <a:defRPr sz="223" b="1"/>
            </a:lvl6pPr>
            <a:lvl7pPr marL="381579" indent="0">
              <a:buNone/>
              <a:defRPr sz="223" b="1"/>
            </a:lvl7pPr>
            <a:lvl8pPr marL="445176" indent="0">
              <a:buNone/>
              <a:defRPr sz="223" b="1"/>
            </a:lvl8pPr>
            <a:lvl9pPr marL="508772" indent="0">
              <a:buNone/>
              <a:defRPr sz="223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898041" y="348507"/>
            <a:ext cx="2433669" cy="512602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425384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448995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937672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307" y="63606"/>
            <a:ext cx="1846308" cy="222621"/>
          </a:xfrm>
        </p:spPr>
        <p:txBody>
          <a:bodyPr anchor="b"/>
          <a:lstStyle>
            <a:lvl1pPr>
              <a:defRPr sz="44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33669" y="137371"/>
            <a:ext cx="2898041" cy="678021"/>
          </a:xfrm>
        </p:spPr>
        <p:txBody>
          <a:bodyPr/>
          <a:lstStyle>
            <a:lvl1pPr>
              <a:defRPr sz="445"/>
            </a:lvl1pPr>
            <a:lvl2pPr>
              <a:defRPr sz="389"/>
            </a:lvl2pPr>
            <a:lvl3pPr>
              <a:defRPr sz="334"/>
            </a:lvl3pPr>
            <a:lvl4pPr>
              <a:defRPr sz="278"/>
            </a:lvl4pPr>
            <a:lvl5pPr>
              <a:defRPr sz="278"/>
            </a:lvl5pPr>
            <a:lvl6pPr>
              <a:defRPr sz="278"/>
            </a:lvl6pPr>
            <a:lvl7pPr>
              <a:defRPr sz="278"/>
            </a:lvl7pPr>
            <a:lvl8pPr>
              <a:defRPr sz="278"/>
            </a:lvl8pPr>
            <a:lvl9pPr>
              <a:defRPr sz="278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94307" y="286226"/>
            <a:ext cx="1846308" cy="530270"/>
          </a:xfrm>
        </p:spPr>
        <p:txBody>
          <a:bodyPr/>
          <a:lstStyle>
            <a:lvl1pPr marL="0" indent="0">
              <a:buNone/>
              <a:defRPr sz="223"/>
            </a:lvl1pPr>
            <a:lvl2pPr marL="63597" indent="0">
              <a:buNone/>
              <a:defRPr sz="195"/>
            </a:lvl2pPr>
            <a:lvl3pPr marL="127193" indent="0">
              <a:buNone/>
              <a:defRPr sz="167"/>
            </a:lvl3pPr>
            <a:lvl4pPr marL="190790" indent="0">
              <a:buNone/>
              <a:defRPr sz="139"/>
            </a:lvl4pPr>
            <a:lvl5pPr marL="254386" indent="0">
              <a:buNone/>
              <a:defRPr sz="139"/>
            </a:lvl5pPr>
            <a:lvl6pPr marL="317983" indent="0">
              <a:buNone/>
              <a:defRPr sz="139"/>
            </a:lvl6pPr>
            <a:lvl7pPr marL="381579" indent="0">
              <a:buNone/>
              <a:defRPr sz="139"/>
            </a:lvl7pPr>
            <a:lvl8pPr marL="445176" indent="0">
              <a:buNone/>
              <a:defRPr sz="139"/>
            </a:lvl8pPr>
            <a:lvl9pPr marL="508772" indent="0">
              <a:buNone/>
              <a:defRPr sz="139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35372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307" y="63606"/>
            <a:ext cx="1846308" cy="222621"/>
          </a:xfrm>
        </p:spPr>
        <p:txBody>
          <a:bodyPr anchor="b"/>
          <a:lstStyle>
            <a:lvl1pPr>
              <a:defRPr sz="44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433669" y="137371"/>
            <a:ext cx="2898041" cy="678021"/>
          </a:xfrm>
        </p:spPr>
        <p:txBody>
          <a:bodyPr anchor="t"/>
          <a:lstStyle>
            <a:lvl1pPr marL="0" indent="0">
              <a:buNone/>
              <a:defRPr sz="445"/>
            </a:lvl1pPr>
            <a:lvl2pPr marL="63597" indent="0">
              <a:buNone/>
              <a:defRPr sz="389"/>
            </a:lvl2pPr>
            <a:lvl3pPr marL="127193" indent="0">
              <a:buNone/>
              <a:defRPr sz="334"/>
            </a:lvl3pPr>
            <a:lvl4pPr marL="190790" indent="0">
              <a:buNone/>
              <a:defRPr sz="278"/>
            </a:lvl4pPr>
            <a:lvl5pPr marL="254386" indent="0">
              <a:buNone/>
              <a:defRPr sz="278"/>
            </a:lvl5pPr>
            <a:lvl6pPr marL="317983" indent="0">
              <a:buNone/>
              <a:defRPr sz="278"/>
            </a:lvl6pPr>
            <a:lvl7pPr marL="381579" indent="0">
              <a:buNone/>
              <a:defRPr sz="278"/>
            </a:lvl7pPr>
            <a:lvl8pPr marL="445176" indent="0">
              <a:buNone/>
              <a:defRPr sz="278"/>
            </a:lvl8pPr>
            <a:lvl9pPr marL="508772" indent="0">
              <a:buNone/>
              <a:defRPr sz="278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94307" y="286226"/>
            <a:ext cx="1846308" cy="530270"/>
          </a:xfrm>
        </p:spPr>
        <p:txBody>
          <a:bodyPr/>
          <a:lstStyle>
            <a:lvl1pPr marL="0" indent="0">
              <a:buNone/>
              <a:defRPr sz="223"/>
            </a:lvl1pPr>
            <a:lvl2pPr marL="63597" indent="0">
              <a:buNone/>
              <a:defRPr sz="195"/>
            </a:lvl2pPr>
            <a:lvl3pPr marL="127193" indent="0">
              <a:buNone/>
              <a:defRPr sz="167"/>
            </a:lvl3pPr>
            <a:lvl4pPr marL="190790" indent="0">
              <a:buNone/>
              <a:defRPr sz="139"/>
            </a:lvl4pPr>
            <a:lvl5pPr marL="254386" indent="0">
              <a:buNone/>
              <a:defRPr sz="139"/>
            </a:lvl5pPr>
            <a:lvl6pPr marL="317983" indent="0">
              <a:buNone/>
              <a:defRPr sz="139"/>
            </a:lvl6pPr>
            <a:lvl7pPr marL="381579" indent="0">
              <a:buNone/>
              <a:defRPr sz="139"/>
            </a:lvl7pPr>
            <a:lvl8pPr marL="445176" indent="0">
              <a:buNone/>
              <a:defRPr sz="139"/>
            </a:lvl8pPr>
            <a:lvl9pPr marL="508772" indent="0">
              <a:buNone/>
              <a:defRPr sz="139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141583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93561" y="50796"/>
            <a:ext cx="4937403" cy="18441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3561" y="253982"/>
            <a:ext cx="4937403" cy="6053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93561" y="884298"/>
            <a:ext cx="1288018" cy="50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12316D-5524-476A-9EB9-9F0BB36BC8DC}" type="datetimeFigureOut">
              <a:rPr lang="fr-FR" smtClean="0"/>
              <a:t>16/05/2024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96249" y="884298"/>
            <a:ext cx="1932027" cy="50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042946" y="884298"/>
            <a:ext cx="1288018" cy="50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8437A2-9F1E-428D-8DFE-83A2A1C1FB7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649138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27193" rtl="0" eaLnBrk="1" latinLnBrk="0" hangingPunct="1">
        <a:lnSpc>
          <a:spcPct val="90000"/>
        </a:lnSpc>
        <a:spcBef>
          <a:spcPct val="0"/>
        </a:spcBef>
        <a:buNone/>
        <a:defRPr sz="61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798" indent="-31798" algn="l" defTabSz="127193" rtl="0" eaLnBrk="1" latinLnBrk="0" hangingPunct="1">
        <a:lnSpc>
          <a:spcPct val="90000"/>
        </a:lnSpc>
        <a:spcBef>
          <a:spcPts val="139"/>
        </a:spcBef>
        <a:buFont typeface="Arial" panose="020B0604020202020204" pitchFamily="34" charset="0"/>
        <a:buChar char="•"/>
        <a:defRPr sz="389" kern="1200">
          <a:solidFill>
            <a:schemeClr val="tx1"/>
          </a:solidFill>
          <a:latin typeface="+mn-lt"/>
          <a:ea typeface="+mn-ea"/>
          <a:cs typeface="+mn-cs"/>
        </a:defRPr>
      </a:lvl1pPr>
      <a:lvl2pPr marL="95395" indent="-31798" algn="l" defTabSz="127193" rtl="0" eaLnBrk="1" latinLnBrk="0" hangingPunct="1">
        <a:lnSpc>
          <a:spcPct val="90000"/>
        </a:lnSpc>
        <a:spcBef>
          <a:spcPts val="70"/>
        </a:spcBef>
        <a:buFont typeface="Arial" panose="020B0604020202020204" pitchFamily="34" charset="0"/>
        <a:buChar char="•"/>
        <a:defRPr sz="334" kern="1200">
          <a:solidFill>
            <a:schemeClr val="tx1"/>
          </a:solidFill>
          <a:latin typeface="+mn-lt"/>
          <a:ea typeface="+mn-ea"/>
          <a:cs typeface="+mn-cs"/>
        </a:defRPr>
      </a:lvl2pPr>
      <a:lvl3pPr marL="158991" indent="-31798" algn="l" defTabSz="127193" rtl="0" eaLnBrk="1" latinLnBrk="0" hangingPunct="1">
        <a:lnSpc>
          <a:spcPct val="90000"/>
        </a:lnSpc>
        <a:spcBef>
          <a:spcPts val="70"/>
        </a:spcBef>
        <a:buFont typeface="Arial" panose="020B0604020202020204" pitchFamily="34" charset="0"/>
        <a:buChar char="•"/>
        <a:defRPr sz="278" kern="1200">
          <a:solidFill>
            <a:schemeClr val="tx1"/>
          </a:solidFill>
          <a:latin typeface="+mn-lt"/>
          <a:ea typeface="+mn-ea"/>
          <a:cs typeface="+mn-cs"/>
        </a:defRPr>
      </a:lvl3pPr>
      <a:lvl4pPr marL="222588" indent="-31798" algn="l" defTabSz="127193" rtl="0" eaLnBrk="1" latinLnBrk="0" hangingPunct="1">
        <a:lnSpc>
          <a:spcPct val="90000"/>
        </a:lnSpc>
        <a:spcBef>
          <a:spcPts val="70"/>
        </a:spcBef>
        <a:buFont typeface="Arial" panose="020B0604020202020204" pitchFamily="34" charset="0"/>
        <a:buChar char="•"/>
        <a:defRPr sz="250" kern="1200">
          <a:solidFill>
            <a:schemeClr val="tx1"/>
          </a:solidFill>
          <a:latin typeface="+mn-lt"/>
          <a:ea typeface="+mn-ea"/>
          <a:cs typeface="+mn-cs"/>
        </a:defRPr>
      </a:lvl4pPr>
      <a:lvl5pPr marL="286184" indent="-31798" algn="l" defTabSz="127193" rtl="0" eaLnBrk="1" latinLnBrk="0" hangingPunct="1">
        <a:lnSpc>
          <a:spcPct val="90000"/>
        </a:lnSpc>
        <a:spcBef>
          <a:spcPts val="70"/>
        </a:spcBef>
        <a:buFont typeface="Arial" panose="020B0604020202020204" pitchFamily="34" charset="0"/>
        <a:buChar char="•"/>
        <a:defRPr sz="250" kern="1200">
          <a:solidFill>
            <a:schemeClr val="tx1"/>
          </a:solidFill>
          <a:latin typeface="+mn-lt"/>
          <a:ea typeface="+mn-ea"/>
          <a:cs typeface="+mn-cs"/>
        </a:defRPr>
      </a:lvl5pPr>
      <a:lvl6pPr marL="349781" indent="-31798" algn="l" defTabSz="127193" rtl="0" eaLnBrk="1" latinLnBrk="0" hangingPunct="1">
        <a:lnSpc>
          <a:spcPct val="90000"/>
        </a:lnSpc>
        <a:spcBef>
          <a:spcPts val="70"/>
        </a:spcBef>
        <a:buFont typeface="Arial" panose="020B0604020202020204" pitchFamily="34" charset="0"/>
        <a:buChar char="•"/>
        <a:defRPr sz="250" kern="1200">
          <a:solidFill>
            <a:schemeClr val="tx1"/>
          </a:solidFill>
          <a:latin typeface="+mn-lt"/>
          <a:ea typeface="+mn-ea"/>
          <a:cs typeface="+mn-cs"/>
        </a:defRPr>
      </a:lvl6pPr>
      <a:lvl7pPr marL="413377" indent="-31798" algn="l" defTabSz="127193" rtl="0" eaLnBrk="1" latinLnBrk="0" hangingPunct="1">
        <a:lnSpc>
          <a:spcPct val="90000"/>
        </a:lnSpc>
        <a:spcBef>
          <a:spcPts val="70"/>
        </a:spcBef>
        <a:buFont typeface="Arial" panose="020B0604020202020204" pitchFamily="34" charset="0"/>
        <a:buChar char="•"/>
        <a:defRPr sz="250" kern="1200">
          <a:solidFill>
            <a:schemeClr val="tx1"/>
          </a:solidFill>
          <a:latin typeface="+mn-lt"/>
          <a:ea typeface="+mn-ea"/>
          <a:cs typeface="+mn-cs"/>
        </a:defRPr>
      </a:lvl7pPr>
      <a:lvl8pPr marL="476974" indent="-31798" algn="l" defTabSz="127193" rtl="0" eaLnBrk="1" latinLnBrk="0" hangingPunct="1">
        <a:lnSpc>
          <a:spcPct val="90000"/>
        </a:lnSpc>
        <a:spcBef>
          <a:spcPts val="70"/>
        </a:spcBef>
        <a:buFont typeface="Arial" panose="020B0604020202020204" pitchFamily="34" charset="0"/>
        <a:buChar char="•"/>
        <a:defRPr sz="250" kern="1200">
          <a:solidFill>
            <a:schemeClr val="tx1"/>
          </a:solidFill>
          <a:latin typeface="+mn-lt"/>
          <a:ea typeface="+mn-ea"/>
          <a:cs typeface="+mn-cs"/>
        </a:defRPr>
      </a:lvl8pPr>
      <a:lvl9pPr marL="540570" indent="-31798" algn="l" defTabSz="127193" rtl="0" eaLnBrk="1" latinLnBrk="0" hangingPunct="1">
        <a:lnSpc>
          <a:spcPct val="90000"/>
        </a:lnSpc>
        <a:spcBef>
          <a:spcPts val="70"/>
        </a:spcBef>
        <a:buFont typeface="Arial" panose="020B0604020202020204" pitchFamily="34" charset="0"/>
        <a:buChar char="•"/>
        <a:defRPr sz="2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7193" rtl="0" eaLnBrk="1" latinLnBrk="0" hangingPunct="1">
        <a:defRPr sz="250" kern="1200">
          <a:solidFill>
            <a:schemeClr val="tx1"/>
          </a:solidFill>
          <a:latin typeface="+mn-lt"/>
          <a:ea typeface="+mn-ea"/>
          <a:cs typeface="+mn-cs"/>
        </a:defRPr>
      </a:lvl1pPr>
      <a:lvl2pPr marL="63597" algn="l" defTabSz="127193" rtl="0" eaLnBrk="1" latinLnBrk="0" hangingPunct="1">
        <a:defRPr sz="250" kern="1200">
          <a:solidFill>
            <a:schemeClr val="tx1"/>
          </a:solidFill>
          <a:latin typeface="+mn-lt"/>
          <a:ea typeface="+mn-ea"/>
          <a:cs typeface="+mn-cs"/>
        </a:defRPr>
      </a:lvl2pPr>
      <a:lvl3pPr marL="127193" algn="l" defTabSz="127193" rtl="0" eaLnBrk="1" latinLnBrk="0" hangingPunct="1">
        <a:defRPr sz="250" kern="1200">
          <a:solidFill>
            <a:schemeClr val="tx1"/>
          </a:solidFill>
          <a:latin typeface="+mn-lt"/>
          <a:ea typeface="+mn-ea"/>
          <a:cs typeface="+mn-cs"/>
        </a:defRPr>
      </a:lvl3pPr>
      <a:lvl4pPr marL="190790" algn="l" defTabSz="127193" rtl="0" eaLnBrk="1" latinLnBrk="0" hangingPunct="1">
        <a:defRPr sz="250" kern="1200">
          <a:solidFill>
            <a:schemeClr val="tx1"/>
          </a:solidFill>
          <a:latin typeface="+mn-lt"/>
          <a:ea typeface="+mn-ea"/>
          <a:cs typeface="+mn-cs"/>
        </a:defRPr>
      </a:lvl4pPr>
      <a:lvl5pPr marL="254386" algn="l" defTabSz="127193" rtl="0" eaLnBrk="1" latinLnBrk="0" hangingPunct="1">
        <a:defRPr sz="250" kern="1200">
          <a:solidFill>
            <a:schemeClr val="tx1"/>
          </a:solidFill>
          <a:latin typeface="+mn-lt"/>
          <a:ea typeface="+mn-ea"/>
          <a:cs typeface="+mn-cs"/>
        </a:defRPr>
      </a:lvl5pPr>
      <a:lvl6pPr marL="317983" algn="l" defTabSz="127193" rtl="0" eaLnBrk="1" latinLnBrk="0" hangingPunct="1">
        <a:defRPr sz="250" kern="1200">
          <a:solidFill>
            <a:schemeClr val="tx1"/>
          </a:solidFill>
          <a:latin typeface="+mn-lt"/>
          <a:ea typeface="+mn-ea"/>
          <a:cs typeface="+mn-cs"/>
        </a:defRPr>
      </a:lvl6pPr>
      <a:lvl7pPr marL="381579" algn="l" defTabSz="127193" rtl="0" eaLnBrk="1" latinLnBrk="0" hangingPunct="1">
        <a:defRPr sz="250" kern="1200">
          <a:solidFill>
            <a:schemeClr val="tx1"/>
          </a:solidFill>
          <a:latin typeface="+mn-lt"/>
          <a:ea typeface="+mn-ea"/>
          <a:cs typeface="+mn-cs"/>
        </a:defRPr>
      </a:lvl7pPr>
      <a:lvl8pPr marL="445176" algn="l" defTabSz="127193" rtl="0" eaLnBrk="1" latinLnBrk="0" hangingPunct="1">
        <a:defRPr sz="250" kern="1200">
          <a:solidFill>
            <a:schemeClr val="tx1"/>
          </a:solidFill>
          <a:latin typeface="+mn-lt"/>
          <a:ea typeface="+mn-ea"/>
          <a:cs typeface="+mn-cs"/>
        </a:defRPr>
      </a:lvl8pPr>
      <a:lvl9pPr marL="508772" algn="l" defTabSz="127193" rtl="0" eaLnBrk="1" latinLnBrk="0" hangingPunct="1">
        <a:defRPr sz="2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age 6" descr="Une image contenant texte, capture d’écran, Police, graphisme&#10;&#10;Description générée automatiquement">
            <a:extLst>
              <a:ext uri="{FF2B5EF4-FFF2-40B4-BE49-F238E27FC236}">
                <a16:creationId xmlns:a16="http://schemas.microsoft.com/office/drawing/2014/main" id="{4CE7F2AE-713B-55B5-BF6F-9C6D237A98B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87" y="0"/>
            <a:ext cx="5719951" cy="954088"/>
          </a:xfrm>
          <a:prstGeom prst="rect">
            <a:avLst/>
          </a:prstGeom>
        </p:spPr>
      </p:pic>
      <p:sp>
        <p:nvSpPr>
          <p:cNvPr id="6" name="ZoneTexte 5">
            <a:extLst>
              <a:ext uri="{FF2B5EF4-FFF2-40B4-BE49-F238E27FC236}">
                <a16:creationId xmlns:a16="http://schemas.microsoft.com/office/drawing/2014/main" id="{FD098917-0168-3980-CB73-AACC25E1A8C0}"/>
              </a:ext>
            </a:extLst>
          </p:cNvPr>
          <p:cNvSpPr txBox="1"/>
          <p:nvPr/>
        </p:nvSpPr>
        <p:spPr>
          <a:xfrm>
            <a:off x="3436968" y="667535"/>
            <a:ext cx="1868513" cy="293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310" b="1" dirty="0">
                <a:solidFill>
                  <a:srgbClr val="9EC3E8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Stand XX</a:t>
            </a:r>
          </a:p>
        </p:txBody>
      </p:sp>
    </p:spTree>
    <p:extLst>
      <p:ext uri="{BB962C8B-B14F-4D97-AF65-F5344CB8AC3E}">
        <p14:creationId xmlns:p14="http://schemas.microsoft.com/office/powerpoint/2010/main" val="7318675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 4" descr="Une image contenant texte, capture d’écran, Police, graphisme&#10;&#10;Description générée automatiquement">
            <a:extLst>
              <a:ext uri="{FF2B5EF4-FFF2-40B4-BE49-F238E27FC236}">
                <a16:creationId xmlns:a16="http://schemas.microsoft.com/office/drawing/2014/main" id="{54587C80-BF82-B189-73DF-D1D90D7E305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87" y="0"/>
            <a:ext cx="5719951" cy="954088"/>
          </a:xfrm>
          <a:prstGeom prst="rect">
            <a:avLst/>
          </a:prstGeom>
        </p:spPr>
      </p:pic>
      <p:sp>
        <p:nvSpPr>
          <p:cNvPr id="4" name="ZoneTexte 3">
            <a:extLst>
              <a:ext uri="{FF2B5EF4-FFF2-40B4-BE49-F238E27FC236}">
                <a16:creationId xmlns:a16="http://schemas.microsoft.com/office/drawing/2014/main" id="{C583F517-A603-2EAE-7446-B03B4E02AC81}"/>
              </a:ext>
            </a:extLst>
          </p:cNvPr>
          <p:cNvSpPr txBox="1"/>
          <p:nvPr/>
        </p:nvSpPr>
        <p:spPr>
          <a:xfrm>
            <a:off x="3440743" y="687951"/>
            <a:ext cx="1868513" cy="293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310" b="1" dirty="0">
                <a:solidFill>
                  <a:srgbClr val="0D3B5A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Stand XX</a:t>
            </a:r>
          </a:p>
        </p:txBody>
      </p:sp>
    </p:spTree>
    <p:extLst>
      <p:ext uri="{BB962C8B-B14F-4D97-AF65-F5344CB8AC3E}">
        <p14:creationId xmlns:p14="http://schemas.microsoft.com/office/powerpoint/2010/main" val="321713314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 2013 – 2022">
  <a:themeElements>
    <a:clrScheme name="Thème Office 2013 – 2022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 2013 – 2022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 2013 – 2022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b6d67b92-7728-4b80-abd7-fe778a2642d6" xsi:nil="true"/>
    <lcf76f155ced4ddcb4097134ff3c332f xmlns="e616c0af-3d2e-4848-8179-35e3607ee877">
      <Terms xmlns="http://schemas.microsoft.com/office/infopath/2007/PartnerControls"/>
    </lcf76f155ced4ddcb4097134ff3c332f>
    <_dlc_DocId xmlns="b6d67b92-7728-4b80-abd7-fe778a2642d6">W7QR5V6TVJ7S-455576879-194485</_dlc_DocId>
    <_dlc_DocIdUrl xmlns="b6d67b92-7728-4b80-abd7-fe778a2642d6">
      <Url>https://eurasante.sharepoint.com/sites/Commun/_layouts/15/DocIdRedir.aspx?ID=W7QR5V6TVJ7S-455576879-194485</Url>
      <Description>W7QR5V6TVJ7S-455576879-194485</Description>
    </_dlc_DocIdUrl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Version=16.0.0.0, Culture=neutral, PublicKeyToken=71e9bce111e9429c</Assembly>
    <Class>Microsoft.Office.DocumentManagement.Internal.DocIdHandler</Class>
    <Data/>
    <Filter/>
  </Receiver>
</spe:Receivers>
</file>

<file path=customXml/item4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F5E981D2E5022408806ADFAB8E41DC4" ma:contentTypeVersion="15" ma:contentTypeDescription="Crée un document." ma:contentTypeScope="" ma:versionID="703cd58a6ae95e582e3bb2fede847209">
  <xsd:schema xmlns:xsd="http://www.w3.org/2001/XMLSchema" xmlns:xs="http://www.w3.org/2001/XMLSchema" xmlns:p="http://schemas.microsoft.com/office/2006/metadata/properties" xmlns:ns2="b6d67b92-7728-4b80-abd7-fe778a2642d6" xmlns:ns3="e616c0af-3d2e-4848-8179-35e3607ee877" targetNamespace="http://schemas.microsoft.com/office/2006/metadata/properties" ma:root="true" ma:fieldsID="ec826c8607a0032aa4a859f1049809a1" ns2:_="" ns3:_="">
    <xsd:import namespace="b6d67b92-7728-4b80-abd7-fe778a2642d6"/>
    <xsd:import namespace="e616c0af-3d2e-4848-8179-35e3607ee877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3:lcf76f155ced4ddcb4097134ff3c332f" minOccurs="0"/>
                <xsd:element ref="ns2:TaxCatchAll" minOccurs="0"/>
                <xsd:element ref="ns3:MediaServiceMetadata" minOccurs="0"/>
                <xsd:element ref="ns3:MediaServiceFastMetadata" minOccurs="0"/>
                <xsd:element ref="ns3:MediaServiceObjectDetectorVersion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Location" minOccurs="0"/>
                <xsd:element ref="ns3:MediaLengthInSeconds" minOccurs="0"/>
                <xsd:element ref="ns2:SharedWithUsers" minOccurs="0"/>
                <xsd:element ref="ns2:SharedWithDetails" minOccurs="0"/>
                <xsd:element ref="ns3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6d67b92-7728-4b80-abd7-fe778a2642d6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Valeur d’ID de document" ma:description="Valeur de l’ID de document affecté à cet élément." ma:indexed="true" ma:internalName="_dlc_DocId" ma:readOnly="true">
      <xsd:simpleType>
        <xsd:restriction base="dms:Text"/>
      </xsd:simpleType>
    </xsd:element>
    <xsd:element name="_dlc_DocIdUrl" ma:index="9" nillable="true" ma:displayName="ID de document" ma:description="Lien permanent vers ce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  <xsd:element name="TaxCatchAll" ma:index="13" nillable="true" ma:displayName="Taxonomy Catch All Column" ma:hidden="true" ma:list="{9db446b2-bd7d-48c3-99ee-a5c40631de98}" ma:internalName="TaxCatchAll" ma:showField="CatchAllData" ma:web="b6d67b92-7728-4b80-abd7-fe778a2642d6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3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4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616c0af-3d2e-4848-8179-35e3607ee877" elementFormDefault="qualified">
    <xsd:import namespace="http://schemas.microsoft.com/office/2006/documentManagement/types"/>
    <xsd:import namespace="http://schemas.microsoft.com/office/infopath/2007/PartnerControls"/>
    <xsd:element name="lcf76f155ced4ddcb4097134ff3c332f" ma:index="12" nillable="true" ma:taxonomy="true" ma:internalName="lcf76f155ced4ddcb4097134ff3c332f" ma:taxonomyFieldName="MediaServiceImageTags" ma:displayName="Balises d’images" ma:readOnly="false" ma:fieldId="{5cf76f15-5ced-4ddc-b409-7134ff3c332f}" ma:taxonomyMulti="true" ma:sspId="d2c2d323-156a-4d02-85f3-f3707d5d69f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Metadata" ma:index="14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5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6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20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ServiceLocation" ma:index="21" nillable="true" ma:displayName="Location" ma:description="" ma:indexed="true" ma:internalName="MediaServiceLocation" ma:readOnly="true">
      <xsd:simpleType>
        <xsd:restriction base="dms:Text"/>
      </xsd:simpleType>
    </xsd:element>
    <xsd:element name="MediaLengthInSeconds" ma:index="22" nillable="true" ma:displayName="MediaLengthInSeconds" ma:hidden="true" ma:internalName="MediaLengthInSeconds" ma:readOnly="true">
      <xsd:simpleType>
        <xsd:restriction base="dms:Unknown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897D085-F020-4B9F-872A-F49649757835}">
  <ds:schemaRefs>
    <ds:schemaRef ds:uri="http://schemas.microsoft.com/office/2006/metadata/properties"/>
    <ds:schemaRef ds:uri="http://schemas.microsoft.com/office/infopath/2007/PartnerControls"/>
    <ds:schemaRef ds:uri="b6d67b92-7728-4b80-abd7-fe778a2642d6"/>
    <ds:schemaRef ds:uri="e616c0af-3d2e-4848-8179-35e3607ee877"/>
  </ds:schemaRefs>
</ds:datastoreItem>
</file>

<file path=customXml/itemProps2.xml><?xml version="1.0" encoding="utf-8"?>
<ds:datastoreItem xmlns:ds="http://schemas.openxmlformats.org/officeDocument/2006/customXml" ds:itemID="{9B508701-063C-4D51-9804-FDCA716019C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DF4E33B-6F9B-4AEF-BD38-1E3C91289D16}">
  <ds:schemaRefs>
    <ds:schemaRef ds:uri="http://schemas.microsoft.com/sharepoint/events"/>
  </ds:schemaRefs>
</ds:datastoreItem>
</file>

<file path=customXml/itemProps4.xml><?xml version="1.0" encoding="utf-8"?>
<ds:datastoreItem xmlns:ds="http://schemas.openxmlformats.org/officeDocument/2006/customXml" ds:itemID="{ADC76B40-D7BC-4E25-A62B-DAB82F6B60E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b6d67b92-7728-4b80-abd7-fe778a2642d6"/>
    <ds:schemaRef ds:uri="e616c0af-3d2e-4848-8179-35e3607ee87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5</TotalTime>
  <Words>4</Words>
  <Application>Microsoft Office PowerPoint</Application>
  <PresentationFormat>Personnalisé</PresentationFormat>
  <Paragraphs>2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Thème Office 2013 – 2022</vt:lpstr>
      <vt:lpstr>Présentation PowerPoint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Valentine DELABIE</dc:creator>
  <cp:lastModifiedBy>Valentine DELABIE</cp:lastModifiedBy>
  <cp:revision>1</cp:revision>
  <dcterms:created xsi:type="dcterms:W3CDTF">2023-11-03T16:16:24Z</dcterms:created>
  <dcterms:modified xsi:type="dcterms:W3CDTF">2024-05-16T15:47:08Z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0x010100BF5E981D2E5022408806ADFAB8E41DC4</vt:lpwstr>
  </property>
  <property fmtid="{D5CDD505-2E9C-101B-9397-08002B2CF9AE}" pid="3" name="_dlc_DocIdItemGuid">
    <vt:lpwstr>2862838e-f1da-43ea-b7ec-1f8a2b1d63aa</vt:lpwstr>
  </property>
  <property fmtid="{D5CDD505-2E9C-101B-9397-08002B2CF9AE}" pid="4" name="MediaServiceImageTags">
    <vt:lpwstr/>
  </property>
</Properties>
</file>

<file path=docProps/thumbnail.jpeg>
</file>