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sldIdLst>
    <p:sldId id="256" r:id="rId6"/>
    <p:sldId id="258" r:id="rId7"/>
  </p:sldIdLst>
  <p:sldSz cx="9769475" cy="4884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B5A"/>
    <a:srgbClr val="9EC3E8"/>
    <a:srgbClr val="2AABC9"/>
    <a:srgbClr val="F3C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F33880-47FF-40EB-B6EE-4B45CB938DFA}" v="2" dt="2024-05-17T07:21:12.736"/>
    <p1510:client id="{BD5C9B6E-7180-4616-9128-BE59B4D8F59D}" v="4" dt="2024-05-16T16:02:17.7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e DELABIE" userId="880a4ebd-807b-418f-a083-e67812ca93f2" providerId="ADAL" clId="{BD5C9B6E-7180-4616-9128-BE59B4D8F59D}"/>
    <pc:docChg chg="custSel modSld">
      <pc:chgData name="Valentine DELABIE" userId="880a4ebd-807b-418f-a083-e67812ca93f2" providerId="ADAL" clId="{BD5C9B6E-7180-4616-9128-BE59B4D8F59D}" dt="2024-05-16T16:02:23.282" v="23" actId="478"/>
      <pc:docMkLst>
        <pc:docMk/>
      </pc:docMkLst>
      <pc:sldChg chg="addSp delSp modSp mod">
        <pc:chgData name="Valentine DELABIE" userId="880a4ebd-807b-418f-a083-e67812ca93f2" providerId="ADAL" clId="{BD5C9B6E-7180-4616-9128-BE59B4D8F59D}" dt="2024-05-16T16:01:59.535" v="15" actId="14100"/>
        <pc:sldMkLst>
          <pc:docMk/>
          <pc:sldMk cId="1939718455" sldId="256"/>
        </pc:sldMkLst>
        <pc:spChg chg="mod">
          <ac:chgData name="Valentine DELABIE" userId="880a4ebd-807b-418f-a083-e67812ca93f2" providerId="ADAL" clId="{BD5C9B6E-7180-4616-9128-BE59B4D8F59D}" dt="2024-05-16T16:01:55.839" v="14" actId="1076"/>
          <ac:spMkLst>
            <pc:docMk/>
            <pc:sldMk cId="1939718455" sldId="256"/>
            <ac:spMk id="8" creationId="{9E832E4D-3827-426E-DD55-BFE7ADB561B8}"/>
          </ac:spMkLst>
        </pc:spChg>
        <pc:spChg chg="mod">
          <ac:chgData name="Valentine DELABIE" userId="880a4ebd-807b-418f-a083-e67812ca93f2" providerId="ADAL" clId="{BD5C9B6E-7180-4616-9128-BE59B4D8F59D}" dt="2024-05-16T16:01:40.775" v="10" actId="1076"/>
          <ac:spMkLst>
            <pc:docMk/>
            <pc:sldMk cId="1939718455" sldId="256"/>
            <ac:spMk id="9" creationId="{44E5C920-2E28-0AEC-E91C-06157CCC6165}"/>
          </ac:spMkLst>
        </pc:spChg>
        <pc:picChg chg="del">
          <ac:chgData name="Valentine DELABIE" userId="880a4ebd-807b-418f-a083-e67812ca93f2" providerId="ADAL" clId="{BD5C9B6E-7180-4616-9128-BE59B4D8F59D}" dt="2024-05-16T15:56:58.993" v="0" actId="478"/>
          <ac:picMkLst>
            <pc:docMk/>
            <pc:sldMk cId="1939718455" sldId="256"/>
            <ac:picMk id="3" creationId="{F1B1EDE7-D670-E4AD-A90A-7D50BE4A168D}"/>
          </ac:picMkLst>
        </pc:picChg>
        <pc:picChg chg="add del mod">
          <ac:chgData name="Valentine DELABIE" userId="880a4ebd-807b-418f-a083-e67812ca93f2" providerId="ADAL" clId="{BD5C9B6E-7180-4616-9128-BE59B4D8F59D}" dt="2024-05-16T15:57:19.978" v="5" actId="478"/>
          <ac:picMkLst>
            <pc:docMk/>
            <pc:sldMk cId="1939718455" sldId="256"/>
            <ac:picMk id="4" creationId="{2B7929FF-42DA-949C-6E1D-FCF9E36BF427}"/>
          </ac:picMkLst>
        </pc:picChg>
        <pc:picChg chg="add mod ord">
          <ac:chgData name="Valentine DELABIE" userId="880a4ebd-807b-418f-a083-e67812ca93f2" providerId="ADAL" clId="{BD5C9B6E-7180-4616-9128-BE59B4D8F59D}" dt="2024-05-16T16:01:59.535" v="15" actId="14100"/>
          <ac:picMkLst>
            <pc:docMk/>
            <pc:sldMk cId="1939718455" sldId="256"/>
            <ac:picMk id="6" creationId="{2FDAE58A-686E-84B5-6BE2-246EBF35CFB7}"/>
          </ac:picMkLst>
        </pc:picChg>
      </pc:sldChg>
      <pc:sldChg chg="addSp delSp modSp mod">
        <pc:chgData name="Valentine DELABIE" userId="880a4ebd-807b-418f-a083-e67812ca93f2" providerId="ADAL" clId="{BD5C9B6E-7180-4616-9128-BE59B4D8F59D}" dt="2024-05-16T16:02:23.282" v="23" actId="478"/>
        <pc:sldMkLst>
          <pc:docMk/>
          <pc:sldMk cId="1411420174" sldId="258"/>
        </pc:sldMkLst>
        <pc:spChg chg="add mod">
          <ac:chgData name="Valentine DELABIE" userId="880a4ebd-807b-418f-a083-e67812ca93f2" providerId="ADAL" clId="{BD5C9B6E-7180-4616-9128-BE59B4D8F59D}" dt="2024-05-16T16:02:20.845" v="22" actId="207"/>
          <ac:spMkLst>
            <pc:docMk/>
            <pc:sldMk cId="1411420174" sldId="258"/>
            <ac:spMk id="5" creationId="{CDD5CAAC-84B3-9072-044A-62457849C416}"/>
          </ac:spMkLst>
        </pc:spChg>
        <pc:spChg chg="del">
          <ac:chgData name="Valentine DELABIE" userId="880a4ebd-807b-418f-a083-e67812ca93f2" providerId="ADAL" clId="{BD5C9B6E-7180-4616-9128-BE59B4D8F59D}" dt="2024-05-16T16:02:23.282" v="23" actId="478"/>
          <ac:spMkLst>
            <pc:docMk/>
            <pc:sldMk cId="1411420174" sldId="258"/>
            <ac:spMk id="6" creationId="{163A70DE-55CA-47E3-CD0B-DE5E612D1705}"/>
          </ac:spMkLst>
        </pc:spChg>
        <pc:spChg chg="mod">
          <ac:chgData name="Valentine DELABIE" userId="880a4ebd-807b-418f-a083-e67812ca93f2" providerId="ADAL" clId="{BD5C9B6E-7180-4616-9128-BE59B4D8F59D}" dt="2024-05-16T16:02:14.545" v="20" actId="1076"/>
          <ac:spMkLst>
            <pc:docMk/>
            <pc:sldMk cId="1411420174" sldId="258"/>
            <ac:spMk id="8" creationId="{5113161C-D3EC-B293-3D76-8C4DB211A4EB}"/>
          </ac:spMkLst>
        </pc:spChg>
        <pc:picChg chg="del">
          <ac:chgData name="Valentine DELABIE" userId="880a4ebd-807b-418f-a083-e67812ca93f2" providerId="ADAL" clId="{BD5C9B6E-7180-4616-9128-BE59B4D8F59D}" dt="2024-05-16T15:57:00.789" v="1" actId="478"/>
          <ac:picMkLst>
            <pc:docMk/>
            <pc:sldMk cId="1411420174" sldId="258"/>
            <ac:picMk id="3" creationId="{08540AAD-7F5B-DB5F-A66F-90131BE1BF74}"/>
          </ac:picMkLst>
        </pc:picChg>
        <pc:picChg chg="add mod ord">
          <ac:chgData name="Valentine DELABIE" userId="880a4ebd-807b-418f-a083-e67812ca93f2" providerId="ADAL" clId="{BD5C9B6E-7180-4616-9128-BE59B4D8F59D}" dt="2024-05-16T16:02:10.762" v="19" actId="167"/>
          <ac:picMkLst>
            <pc:docMk/>
            <pc:sldMk cId="1411420174" sldId="258"/>
            <ac:picMk id="4" creationId="{66D4E00E-C496-F77F-B680-78A5314B7331}"/>
          </ac:picMkLst>
        </pc:picChg>
      </pc:sldChg>
    </pc:docChg>
  </pc:docChgLst>
  <pc:docChgLst>
    <pc:chgData name="Valentine DELABIE" userId="880a4ebd-807b-418f-a083-e67812ca93f2" providerId="ADAL" clId="{2BF33880-47FF-40EB-B6EE-4B45CB938DFA}"/>
    <pc:docChg chg="custSel modSld">
      <pc:chgData name="Valentine DELABIE" userId="880a4ebd-807b-418f-a083-e67812ca93f2" providerId="ADAL" clId="{2BF33880-47FF-40EB-B6EE-4B45CB938DFA}" dt="2024-05-17T07:21:24.234" v="10" actId="1076"/>
      <pc:docMkLst>
        <pc:docMk/>
      </pc:docMkLst>
      <pc:sldChg chg="addSp delSp modSp mod">
        <pc:chgData name="Valentine DELABIE" userId="880a4ebd-807b-418f-a083-e67812ca93f2" providerId="ADAL" clId="{2BF33880-47FF-40EB-B6EE-4B45CB938DFA}" dt="2024-05-17T07:21:06.277" v="5" actId="962"/>
        <pc:sldMkLst>
          <pc:docMk/>
          <pc:sldMk cId="1939718455" sldId="256"/>
        </pc:sldMkLst>
        <pc:picChg chg="add mod ord">
          <ac:chgData name="Valentine DELABIE" userId="880a4ebd-807b-418f-a083-e67812ca93f2" providerId="ADAL" clId="{2BF33880-47FF-40EB-B6EE-4B45CB938DFA}" dt="2024-05-17T07:21:06.277" v="5" actId="962"/>
          <ac:picMkLst>
            <pc:docMk/>
            <pc:sldMk cId="1939718455" sldId="256"/>
            <ac:picMk id="3" creationId="{5FE0B128-8345-74F6-E6B7-F65F164AD270}"/>
          </ac:picMkLst>
        </pc:picChg>
        <pc:picChg chg="del">
          <ac:chgData name="Valentine DELABIE" userId="880a4ebd-807b-418f-a083-e67812ca93f2" providerId="ADAL" clId="{2BF33880-47FF-40EB-B6EE-4B45CB938DFA}" dt="2024-05-17T07:20:52.331" v="0" actId="478"/>
          <ac:picMkLst>
            <pc:docMk/>
            <pc:sldMk cId="1939718455" sldId="256"/>
            <ac:picMk id="6" creationId="{2FDAE58A-686E-84B5-6BE2-246EBF35CFB7}"/>
          </ac:picMkLst>
        </pc:picChg>
      </pc:sldChg>
      <pc:sldChg chg="addSp delSp modSp mod">
        <pc:chgData name="Valentine DELABIE" userId="880a4ebd-807b-418f-a083-e67812ca93f2" providerId="ADAL" clId="{2BF33880-47FF-40EB-B6EE-4B45CB938DFA}" dt="2024-05-17T07:21:24.234" v="10" actId="1076"/>
        <pc:sldMkLst>
          <pc:docMk/>
          <pc:sldMk cId="1411420174" sldId="258"/>
        </pc:sldMkLst>
        <pc:spChg chg="mod">
          <ac:chgData name="Valentine DELABIE" userId="880a4ebd-807b-418f-a083-e67812ca93f2" providerId="ADAL" clId="{2BF33880-47FF-40EB-B6EE-4B45CB938DFA}" dt="2024-05-17T07:21:24.234" v="10" actId="1076"/>
          <ac:spMkLst>
            <pc:docMk/>
            <pc:sldMk cId="1411420174" sldId="258"/>
            <ac:spMk id="5" creationId="{CDD5CAAC-84B3-9072-044A-62457849C416}"/>
          </ac:spMkLst>
        </pc:spChg>
        <pc:picChg chg="add mod ord">
          <ac:chgData name="Valentine DELABIE" userId="880a4ebd-807b-418f-a083-e67812ca93f2" providerId="ADAL" clId="{2BF33880-47FF-40EB-B6EE-4B45CB938DFA}" dt="2024-05-17T07:21:19.055" v="9" actId="167"/>
          <ac:picMkLst>
            <pc:docMk/>
            <pc:sldMk cId="1411420174" sldId="258"/>
            <ac:picMk id="3" creationId="{A8B77336-D506-2D57-34E1-A5FA5C091193}"/>
          </ac:picMkLst>
        </pc:picChg>
        <pc:picChg chg="del">
          <ac:chgData name="Valentine DELABIE" userId="880a4ebd-807b-418f-a083-e67812ca93f2" providerId="ADAL" clId="{2BF33880-47FF-40EB-B6EE-4B45CB938DFA}" dt="2024-05-17T07:20:53.855" v="1" actId="478"/>
          <ac:picMkLst>
            <pc:docMk/>
            <pc:sldMk cId="1411420174" sldId="258"/>
            <ac:picMk id="4" creationId="{66D4E00E-C496-F77F-B680-78A5314B7331}"/>
          </ac:picMkLst>
        </pc:picChg>
      </pc:sldChg>
    </pc:docChg>
  </pc:docChgLst>
  <pc:docChgLst>
    <pc:chgData name="Valentine DELABIE" userId="880a4ebd-807b-418f-a083-e67812ca93f2" providerId="ADAL" clId="{CB51F889-1730-4F1E-B2E0-CBF7CEAC285E}"/>
    <pc:docChg chg="undo custSel addSld delSld modSld">
      <pc:chgData name="Valentine DELABIE" userId="880a4ebd-807b-418f-a083-e67812ca93f2" providerId="ADAL" clId="{CB51F889-1730-4F1E-B2E0-CBF7CEAC285E}" dt="2023-11-03T16:02:40.073" v="37" actId="207"/>
      <pc:docMkLst>
        <pc:docMk/>
      </pc:docMkLst>
      <pc:sldChg chg="addSp delSp modSp add del mod">
        <pc:chgData name="Valentine DELABIE" userId="880a4ebd-807b-418f-a083-e67812ca93f2" providerId="ADAL" clId="{CB51F889-1730-4F1E-B2E0-CBF7CEAC285E}" dt="2023-11-03T16:02:01.473" v="27" actId="1076"/>
        <pc:sldMkLst>
          <pc:docMk/>
          <pc:sldMk cId="1939718455" sldId="256"/>
        </pc:sldMkLst>
        <pc:spChg chg="mod">
          <ac:chgData name="Valentine DELABIE" userId="880a4ebd-807b-418f-a083-e67812ca93f2" providerId="ADAL" clId="{CB51F889-1730-4F1E-B2E0-CBF7CEAC285E}" dt="2023-11-03T16:01:58.908" v="26" actId="1076"/>
          <ac:spMkLst>
            <pc:docMk/>
            <pc:sldMk cId="1939718455" sldId="256"/>
            <ac:spMk id="8" creationId="{9E832E4D-3827-426E-DD55-BFE7ADB561B8}"/>
          </ac:spMkLst>
        </pc:spChg>
        <pc:spChg chg="mod">
          <ac:chgData name="Valentine DELABIE" userId="880a4ebd-807b-418f-a083-e67812ca93f2" providerId="ADAL" clId="{CB51F889-1730-4F1E-B2E0-CBF7CEAC285E}" dt="2023-11-03T16:02:01.473" v="27" actId="1076"/>
          <ac:spMkLst>
            <pc:docMk/>
            <pc:sldMk cId="1939718455" sldId="256"/>
            <ac:spMk id="9" creationId="{44E5C920-2E28-0AEC-E91C-06157CCC6165}"/>
          </ac:spMkLst>
        </pc:spChg>
        <pc:picChg chg="add mod ord">
          <ac:chgData name="Valentine DELABIE" userId="880a4ebd-807b-418f-a083-e67812ca93f2" providerId="ADAL" clId="{CB51F889-1730-4F1E-B2E0-CBF7CEAC285E}" dt="2023-11-03T16:01:35.200" v="16" actId="167"/>
          <ac:picMkLst>
            <pc:docMk/>
            <pc:sldMk cId="1939718455" sldId="256"/>
            <ac:picMk id="3" creationId="{F1B1EDE7-D670-E4AD-A90A-7D50BE4A168D}"/>
          </ac:picMkLst>
        </pc:picChg>
        <pc:picChg chg="del">
          <ac:chgData name="Valentine DELABIE" userId="880a4ebd-807b-418f-a083-e67812ca93f2" providerId="ADAL" clId="{CB51F889-1730-4F1E-B2E0-CBF7CEAC285E}" dt="2023-11-03T15:58:01.586" v="7" actId="478"/>
          <ac:picMkLst>
            <pc:docMk/>
            <pc:sldMk cId="1939718455" sldId="256"/>
            <ac:picMk id="13" creationId="{66957423-BFAC-02D4-09DB-E30E42628C88}"/>
          </ac:picMkLst>
        </pc:picChg>
      </pc:sldChg>
      <pc:sldChg chg="del">
        <pc:chgData name="Valentine DELABIE" userId="880a4ebd-807b-418f-a083-e67812ca93f2" providerId="ADAL" clId="{CB51F889-1730-4F1E-B2E0-CBF7CEAC285E}" dt="2023-11-03T15:57:54.519" v="1" actId="47"/>
        <pc:sldMkLst>
          <pc:docMk/>
          <pc:sldMk cId="2363316747" sldId="257"/>
        </pc:sldMkLst>
      </pc:sldChg>
      <pc:sldChg chg="addSp delSp modSp mod">
        <pc:chgData name="Valentine DELABIE" userId="880a4ebd-807b-418f-a083-e67812ca93f2" providerId="ADAL" clId="{CB51F889-1730-4F1E-B2E0-CBF7CEAC285E}" dt="2023-11-03T16:02:40.073" v="37" actId="207"/>
        <pc:sldMkLst>
          <pc:docMk/>
          <pc:sldMk cId="1411420174" sldId="258"/>
        </pc:sldMkLst>
        <pc:spChg chg="del">
          <ac:chgData name="Valentine DELABIE" userId="880a4ebd-807b-418f-a083-e67812ca93f2" providerId="ADAL" clId="{CB51F889-1730-4F1E-B2E0-CBF7CEAC285E}" dt="2023-11-03T16:02:26.876" v="35" actId="478"/>
          <ac:spMkLst>
            <pc:docMk/>
            <pc:sldMk cId="1411420174" sldId="258"/>
            <ac:spMk id="4" creationId="{EE78B584-D514-93ED-FD34-2120E17313E0}"/>
          </ac:spMkLst>
        </pc:spChg>
        <pc:spChg chg="del">
          <ac:chgData name="Valentine DELABIE" userId="880a4ebd-807b-418f-a083-e67812ca93f2" providerId="ADAL" clId="{CB51F889-1730-4F1E-B2E0-CBF7CEAC285E}" dt="2023-11-03T16:02:14.371" v="32" actId="478"/>
          <ac:spMkLst>
            <pc:docMk/>
            <pc:sldMk cId="1411420174" sldId="258"/>
            <ac:spMk id="5" creationId="{E9A90144-DAC1-1070-E35D-477323288BAD}"/>
          </ac:spMkLst>
        </pc:spChg>
        <pc:spChg chg="add mod">
          <ac:chgData name="Valentine DELABIE" userId="880a4ebd-807b-418f-a083-e67812ca93f2" providerId="ADAL" clId="{CB51F889-1730-4F1E-B2E0-CBF7CEAC285E}" dt="2023-11-03T16:02:40.073" v="37" actId="207"/>
          <ac:spMkLst>
            <pc:docMk/>
            <pc:sldMk cId="1411420174" sldId="258"/>
            <ac:spMk id="6" creationId="{163A70DE-55CA-47E3-CD0B-DE5E612D1705}"/>
          </ac:spMkLst>
        </pc:spChg>
        <pc:spChg chg="add mod">
          <ac:chgData name="Valentine DELABIE" userId="880a4ebd-807b-418f-a083-e67812ca93f2" providerId="ADAL" clId="{CB51F889-1730-4F1E-B2E0-CBF7CEAC285E}" dt="2023-11-03T16:02:31.249" v="36"/>
          <ac:spMkLst>
            <pc:docMk/>
            <pc:sldMk cId="1411420174" sldId="258"/>
            <ac:spMk id="8" creationId="{5113161C-D3EC-B293-3D76-8C4DB211A4EB}"/>
          </ac:spMkLst>
        </pc:spChg>
        <pc:picChg chg="add mod ord">
          <ac:chgData name="Valentine DELABIE" userId="880a4ebd-807b-418f-a083-e67812ca93f2" providerId="ADAL" clId="{CB51F889-1730-4F1E-B2E0-CBF7CEAC285E}" dt="2023-11-03T16:02:21.158" v="34" actId="14100"/>
          <ac:picMkLst>
            <pc:docMk/>
            <pc:sldMk cId="1411420174" sldId="258"/>
            <ac:picMk id="3" creationId="{08540AAD-7F5B-DB5F-A66F-90131BE1BF74}"/>
          </ac:picMkLst>
        </pc:picChg>
        <pc:picChg chg="del">
          <ac:chgData name="Valentine DELABIE" userId="880a4ebd-807b-418f-a083-e67812ca93f2" providerId="ADAL" clId="{CB51F889-1730-4F1E-B2E0-CBF7CEAC285E}" dt="2023-11-03T15:57:57.445" v="4" actId="478"/>
          <ac:picMkLst>
            <pc:docMk/>
            <pc:sldMk cId="1411420174" sldId="258"/>
            <ac:picMk id="7" creationId="{A7343875-CF43-3B0A-73F3-D4592E1C0381}"/>
          </ac:picMkLst>
        </pc:picChg>
      </pc:sldChg>
      <pc:sldChg chg="del">
        <pc:chgData name="Valentine DELABIE" userId="880a4ebd-807b-418f-a083-e67812ca93f2" providerId="ADAL" clId="{CB51F889-1730-4F1E-B2E0-CBF7CEAC285E}" dt="2023-11-03T15:57:54.031" v="0" actId="47"/>
        <pc:sldMkLst>
          <pc:docMk/>
          <pc:sldMk cId="1523634823" sldId="259"/>
        </pc:sldMkLst>
      </pc:sldChg>
      <pc:sldChg chg="del">
        <pc:chgData name="Valentine DELABIE" userId="880a4ebd-807b-418f-a083-e67812ca93f2" providerId="ADAL" clId="{CB51F889-1730-4F1E-B2E0-CBF7CEAC285E}" dt="2023-11-03T15:57:54.943" v="2" actId="47"/>
        <pc:sldMkLst>
          <pc:docMk/>
          <pc:sldMk cId="1014048328" sldId="260"/>
        </pc:sldMkLst>
      </pc:sldChg>
      <pc:sldChg chg="del">
        <pc:chgData name="Valentine DELABIE" userId="880a4ebd-807b-418f-a083-e67812ca93f2" providerId="ADAL" clId="{CB51F889-1730-4F1E-B2E0-CBF7CEAC285E}" dt="2023-11-03T15:57:55.417" v="3" actId="47"/>
        <pc:sldMkLst>
          <pc:docMk/>
          <pc:sldMk cId="3797527240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1185" y="799424"/>
            <a:ext cx="7327106" cy="1700612"/>
          </a:xfrm>
        </p:spPr>
        <p:txBody>
          <a:bodyPr anchor="b"/>
          <a:lstStyle>
            <a:lvl1pPr algn="ctr">
              <a:defRPr sz="42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1185" y="2565619"/>
            <a:ext cx="7327106" cy="1179347"/>
          </a:xfrm>
        </p:spPr>
        <p:txBody>
          <a:bodyPr/>
          <a:lstStyle>
            <a:lvl1pPr marL="0" indent="0" algn="ctr">
              <a:buNone/>
              <a:defRPr sz="1710"/>
            </a:lvl1pPr>
            <a:lvl2pPr marL="325664" indent="0" algn="ctr">
              <a:buNone/>
              <a:defRPr sz="1425"/>
            </a:lvl2pPr>
            <a:lvl3pPr marL="651327" indent="0" algn="ctr">
              <a:buNone/>
              <a:defRPr sz="1282"/>
            </a:lvl3pPr>
            <a:lvl4pPr marL="976991" indent="0" algn="ctr">
              <a:buNone/>
              <a:defRPr sz="1140"/>
            </a:lvl4pPr>
            <a:lvl5pPr marL="1302654" indent="0" algn="ctr">
              <a:buNone/>
              <a:defRPr sz="1140"/>
            </a:lvl5pPr>
            <a:lvl6pPr marL="1628318" indent="0" algn="ctr">
              <a:buNone/>
              <a:defRPr sz="1140"/>
            </a:lvl6pPr>
            <a:lvl7pPr marL="1953981" indent="0" algn="ctr">
              <a:buNone/>
              <a:defRPr sz="1140"/>
            </a:lvl7pPr>
            <a:lvl8pPr marL="2279645" indent="0" algn="ctr">
              <a:buNone/>
              <a:defRPr sz="1140"/>
            </a:lvl8pPr>
            <a:lvl9pPr marL="2605308" indent="0" algn="ctr">
              <a:buNone/>
              <a:defRPr sz="11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70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9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281" y="260067"/>
            <a:ext cx="2106543" cy="413959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651" y="260067"/>
            <a:ext cx="6197511" cy="41395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48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563" y="1217793"/>
            <a:ext cx="8426172" cy="2031915"/>
          </a:xfrm>
        </p:spPr>
        <p:txBody>
          <a:bodyPr anchor="b"/>
          <a:lstStyle>
            <a:lvl1pPr>
              <a:defRPr sz="42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563" y="3268931"/>
            <a:ext cx="8426172" cy="1068536"/>
          </a:xfrm>
        </p:spPr>
        <p:txBody>
          <a:bodyPr/>
          <a:lstStyle>
            <a:lvl1pPr marL="0" indent="0">
              <a:buNone/>
              <a:defRPr sz="1710">
                <a:solidFill>
                  <a:schemeClr val="tx1">
                    <a:tint val="75000"/>
                  </a:schemeClr>
                </a:solidFill>
              </a:defRPr>
            </a:lvl1pPr>
            <a:lvl2pPr marL="325664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2pPr>
            <a:lvl3pPr marL="651327" indent="0">
              <a:buNone/>
              <a:defRPr sz="1282">
                <a:solidFill>
                  <a:schemeClr val="tx1">
                    <a:tint val="75000"/>
                  </a:schemeClr>
                </a:solidFill>
              </a:defRPr>
            </a:lvl3pPr>
            <a:lvl4pPr marL="976991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4pPr>
            <a:lvl5pPr marL="1302654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5pPr>
            <a:lvl6pPr marL="1628318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6pPr>
            <a:lvl7pPr marL="1953981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7pPr>
            <a:lvl8pPr marL="2279645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8pPr>
            <a:lvl9pPr marL="2605308" indent="0">
              <a:buNone/>
              <a:defRPr sz="11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46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651" y="1300336"/>
            <a:ext cx="4152027" cy="309932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797" y="1300336"/>
            <a:ext cx="4152027" cy="309932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36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260067"/>
            <a:ext cx="8426172" cy="9441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925" y="1197439"/>
            <a:ext cx="4132945" cy="586847"/>
          </a:xfrm>
        </p:spPr>
        <p:txBody>
          <a:bodyPr anchor="b"/>
          <a:lstStyle>
            <a:lvl1pPr marL="0" indent="0">
              <a:buNone/>
              <a:defRPr sz="1710" b="1"/>
            </a:lvl1pPr>
            <a:lvl2pPr marL="325664" indent="0">
              <a:buNone/>
              <a:defRPr sz="1425" b="1"/>
            </a:lvl2pPr>
            <a:lvl3pPr marL="651327" indent="0">
              <a:buNone/>
              <a:defRPr sz="1282" b="1"/>
            </a:lvl3pPr>
            <a:lvl4pPr marL="976991" indent="0">
              <a:buNone/>
              <a:defRPr sz="1140" b="1"/>
            </a:lvl4pPr>
            <a:lvl5pPr marL="1302654" indent="0">
              <a:buNone/>
              <a:defRPr sz="1140" b="1"/>
            </a:lvl5pPr>
            <a:lvl6pPr marL="1628318" indent="0">
              <a:buNone/>
              <a:defRPr sz="1140" b="1"/>
            </a:lvl6pPr>
            <a:lvl7pPr marL="1953981" indent="0">
              <a:buNone/>
              <a:defRPr sz="1140" b="1"/>
            </a:lvl7pPr>
            <a:lvl8pPr marL="2279645" indent="0">
              <a:buNone/>
              <a:defRPr sz="1140" b="1"/>
            </a:lvl8pPr>
            <a:lvl9pPr marL="2605308" indent="0">
              <a:buNone/>
              <a:defRPr sz="11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925" y="1784286"/>
            <a:ext cx="4132945" cy="26244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797" y="1197439"/>
            <a:ext cx="4153299" cy="586847"/>
          </a:xfrm>
        </p:spPr>
        <p:txBody>
          <a:bodyPr anchor="b"/>
          <a:lstStyle>
            <a:lvl1pPr marL="0" indent="0">
              <a:buNone/>
              <a:defRPr sz="1710" b="1"/>
            </a:lvl1pPr>
            <a:lvl2pPr marL="325664" indent="0">
              <a:buNone/>
              <a:defRPr sz="1425" b="1"/>
            </a:lvl2pPr>
            <a:lvl3pPr marL="651327" indent="0">
              <a:buNone/>
              <a:defRPr sz="1282" b="1"/>
            </a:lvl3pPr>
            <a:lvl4pPr marL="976991" indent="0">
              <a:buNone/>
              <a:defRPr sz="1140" b="1"/>
            </a:lvl4pPr>
            <a:lvl5pPr marL="1302654" indent="0">
              <a:buNone/>
              <a:defRPr sz="1140" b="1"/>
            </a:lvl5pPr>
            <a:lvl6pPr marL="1628318" indent="0">
              <a:buNone/>
              <a:defRPr sz="1140" b="1"/>
            </a:lvl6pPr>
            <a:lvl7pPr marL="1953981" indent="0">
              <a:buNone/>
              <a:defRPr sz="1140" b="1"/>
            </a:lvl7pPr>
            <a:lvl8pPr marL="2279645" indent="0">
              <a:buNone/>
              <a:defRPr sz="1140" b="1"/>
            </a:lvl8pPr>
            <a:lvl9pPr marL="2605308" indent="0">
              <a:buNone/>
              <a:defRPr sz="11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797" y="1784286"/>
            <a:ext cx="4153299" cy="26244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92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99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47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325649"/>
            <a:ext cx="3150910" cy="1139772"/>
          </a:xfrm>
        </p:spPr>
        <p:txBody>
          <a:bodyPr anchor="b"/>
          <a:lstStyle>
            <a:lvl1pPr>
              <a:defRPr sz="227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299" y="703312"/>
            <a:ext cx="4945797" cy="3471330"/>
          </a:xfrm>
        </p:spPr>
        <p:txBody>
          <a:bodyPr/>
          <a:lstStyle>
            <a:lvl1pPr>
              <a:defRPr sz="2279"/>
            </a:lvl1pPr>
            <a:lvl2pPr>
              <a:defRPr sz="1994"/>
            </a:lvl2pPr>
            <a:lvl3pPr>
              <a:defRPr sz="1710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924" y="1465422"/>
            <a:ext cx="3150910" cy="2714874"/>
          </a:xfrm>
        </p:spPr>
        <p:txBody>
          <a:bodyPr/>
          <a:lstStyle>
            <a:lvl1pPr marL="0" indent="0">
              <a:buNone/>
              <a:defRPr sz="1140"/>
            </a:lvl1pPr>
            <a:lvl2pPr marL="325664" indent="0">
              <a:buNone/>
              <a:defRPr sz="997"/>
            </a:lvl2pPr>
            <a:lvl3pPr marL="651327" indent="0">
              <a:buNone/>
              <a:defRPr sz="855"/>
            </a:lvl3pPr>
            <a:lvl4pPr marL="976991" indent="0">
              <a:buNone/>
              <a:defRPr sz="712"/>
            </a:lvl4pPr>
            <a:lvl5pPr marL="1302654" indent="0">
              <a:buNone/>
              <a:defRPr sz="712"/>
            </a:lvl5pPr>
            <a:lvl6pPr marL="1628318" indent="0">
              <a:buNone/>
              <a:defRPr sz="712"/>
            </a:lvl6pPr>
            <a:lvl7pPr marL="1953981" indent="0">
              <a:buNone/>
              <a:defRPr sz="712"/>
            </a:lvl7pPr>
            <a:lvl8pPr marL="2279645" indent="0">
              <a:buNone/>
              <a:defRPr sz="712"/>
            </a:lvl8pPr>
            <a:lvl9pPr marL="2605308" indent="0">
              <a:buNone/>
              <a:defRPr sz="71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18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24" y="325649"/>
            <a:ext cx="3150910" cy="1139772"/>
          </a:xfrm>
        </p:spPr>
        <p:txBody>
          <a:bodyPr anchor="b"/>
          <a:lstStyle>
            <a:lvl1pPr>
              <a:defRPr sz="227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3299" y="703312"/>
            <a:ext cx="4945797" cy="3471330"/>
          </a:xfrm>
        </p:spPr>
        <p:txBody>
          <a:bodyPr anchor="t"/>
          <a:lstStyle>
            <a:lvl1pPr marL="0" indent="0">
              <a:buNone/>
              <a:defRPr sz="2279"/>
            </a:lvl1pPr>
            <a:lvl2pPr marL="325664" indent="0">
              <a:buNone/>
              <a:defRPr sz="1994"/>
            </a:lvl2pPr>
            <a:lvl3pPr marL="651327" indent="0">
              <a:buNone/>
              <a:defRPr sz="1710"/>
            </a:lvl3pPr>
            <a:lvl4pPr marL="976991" indent="0">
              <a:buNone/>
              <a:defRPr sz="1425"/>
            </a:lvl4pPr>
            <a:lvl5pPr marL="1302654" indent="0">
              <a:buNone/>
              <a:defRPr sz="1425"/>
            </a:lvl5pPr>
            <a:lvl6pPr marL="1628318" indent="0">
              <a:buNone/>
              <a:defRPr sz="1425"/>
            </a:lvl6pPr>
            <a:lvl7pPr marL="1953981" indent="0">
              <a:buNone/>
              <a:defRPr sz="1425"/>
            </a:lvl7pPr>
            <a:lvl8pPr marL="2279645" indent="0">
              <a:buNone/>
              <a:defRPr sz="1425"/>
            </a:lvl8pPr>
            <a:lvl9pPr marL="2605308" indent="0">
              <a:buNone/>
              <a:defRPr sz="142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924" y="1465422"/>
            <a:ext cx="3150910" cy="2714874"/>
          </a:xfrm>
        </p:spPr>
        <p:txBody>
          <a:bodyPr/>
          <a:lstStyle>
            <a:lvl1pPr marL="0" indent="0">
              <a:buNone/>
              <a:defRPr sz="1140"/>
            </a:lvl1pPr>
            <a:lvl2pPr marL="325664" indent="0">
              <a:buNone/>
              <a:defRPr sz="997"/>
            </a:lvl2pPr>
            <a:lvl3pPr marL="651327" indent="0">
              <a:buNone/>
              <a:defRPr sz="855"/>
            </a:lvl3pPr>
            <a:lvl4pPr marL="976991" indent="0">
              <a:buNone/>
              <a:defRPr sz="712"/>
            </a:lvl4pPr>
            <a:lvl5pPr marL="1302654" indent="0">
              <a:buNone/>
              <a:defRPr sz="712"/>
            </a:lvl5pPr>
            <a:lvl6pPr marL="1628318" indent="0">
              <a:buNone/>
              <a:defRPr sz="712"/>
            </a:lvl6pPr>
            <a:lvl7pPr marL="1953981" indent="0">
              <a:buNone/>
              <a:defRPr sz="712"/>
            </a:lvl7pPr>
            <a:lvl8pPr marL="2279645" indent="0">
              <a:buNone/>
              <a:defRPr sz="712"/>
            </a:lvl8pPr>
            <a:lvl9pPr marL="2605308" indent="0">
              <a:buNone/>
              <a:defRPr sz="71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23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652" y="260067"/>
            <a:ext cx="8426172" cy="9441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652" y="1300336"/>
            <a:ext cx="8426172" cy="3099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1651" y="4527429"/>
            <a:ext cx="2198132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6C82D-4F52-4E19-95CA-D35D75FBF34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6139" y="4527429"/>
            <a:ext cx="3297198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9692" y="4527429"/>
            <a:ext cx="2198132" cy="2600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ED738-AB16-461C-A8E5-622BAC8DD3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52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51327" rtl="0" eaLnBrk="1" latinLnBrk="0" hangingPunct="1">
        <a:lnSpc>
          <a:spcPct val="90000"/>
        </a:lnSpc>
        <a:spcBef>
          <a:spcPct val="0"/>
        </a:spcBef>
        <a:buNone/>
        <a:defRPr sz="31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832" indent="-162832" algn="l" defTabSz="651327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1pPr>
      <a:lvl2pPr marL="488495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14159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139822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4pPr>
      <a:lvl5pPr marL="1465486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5pPr>
      <a:lvl6pPr marL="1791150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6pPr>
      <a:lvl7pPr marL="2116813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7pPr>
      <a:lvl8pPr marL="2442477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8pPr>
      <a:lvl9pPr marL="2768140" indent="-162832" algn="l" defTabSz="651327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2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1pPr>
      <a:lvl2pPr marL="325664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2pPr>
      <a:lvl3pPr marL="651327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3pPr>
      <a:lvl4pPr marL="976991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4pPr>
      <a:lvl5pPr marL="1302654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5pPr>
      <a:lvl6pPr marL="1628318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6pPr>
      <a:lvl7pPr marL="1953981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7pPr>
      <a:lvl8pPr marL="2279645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8pPr>
      <a:lvl9pPr marL="2605308" algn="l" defTabSz="651327" rtl="0" eaLnBrk="1" latinLnBrk="0" hangingPunct="1">
        <a:defRPr sz="12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sme, Police&#10;&#10;Description générée automatiquement">
            <a:extLst>
              <a:ext uri="{FF2B5EF4-FFF2-40B4-BE49-F238E27FC236}">
                <a16:creationId xmlns:a16="http://schemas.microsoft.com/office/drawing/2014/main" id="{5FE0B128-8345-74F6-E6B7-F65F164AD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"/>
            <a:ext cx="9769475" cy="488359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E832E4D-3827-426E-DD55-BFE7ADB561B8}"/>
              </a:ext>
            </a:extLst>
          </p:cNvPr>
          <p:cNvSpPr txBox="1"/>
          <p:nvPr/>
        </p:nvSpPr>
        <p:spPr>
          <a:xfrm>
            <a:off x="5240390" y="973897"/>
            <a:ext cx="1997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E5C920-2E28-0AEC-E91C-06157CCC6165}"/>
              </a:ext>
            </a:extLst>
          </p:cNvPr>
          <p:cNvSpPr txBox="1"/>
          <p:nvPr/>
        </p:nvSpPr>
        <p:spPr>
          <a:xfrm>
            <a:off x="2455522" y="3788097"/>
            <a:ext cx="84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Logo to insert</a:t>
            </a:r>
          </a:p>
        </p:txBody>
      </p:sp>
    </p:spTree>
    <p:extLst>
      <p:ext uri="{BB962C8B-B14F-4D97-AF65-F5344CB8AC3E}">
        <p14:creationId xmlns:p14="http://schemas.microsoft.com/office/powerpoint/2010/main" val="193971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sme, Police&#10;&#10;Description générée automatiquement">
            <a:extLst>
              <a:ext uri="{FF2B5EF4-FFF2-40B4-BE49-F238E27FC236}">
                <a16:creationId xmlns:a16="http://schemas.microsoft.com/office/drawing/2014/main" id="{A8B77336-D506-2D57-34E1-A5FA5C091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"/>
            <a:ext cx="9769475" cy="488359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113161C-D3EC-B293-3D76-8C4DB211A4EB}"/>
              </a:ext>
            </a:extLst>
          </p:cNvPr>
          <p:cNvSpPr txBox="1"/>
          <p:nvPr/>
        </p:nvSpPr>
        <p:spPr>
          <a:xfrm>
            <a:off x="2455522" y="3768779"/>
            <a:ext cx="841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Logo to insert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D5CAAC-84B3-9072-044A-62457849C416}"/>
              </a:ext>
            </a:extLst>
          </p:cNvPr>
          <p:cNvSpPr txBox="1"/>
          <p:nvPr/>
        </p:nvSpPr>
        <p:spPr>
          <a:xfrm>
            <a:off x="5246830" y="1096246"/>
            <a:ext cx="1997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</p:spTree>
    <p:extLst>
      <p:ext uri="{BB962C8B-B14F-4D97-AF65-F5344CB8AC3E}">
        <p14:creationId xmlns:p14="http://schemas.microsoft.com/office/powerpoint/2010/main" val="14114201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E981D2E5022408806ADFAB8E41DC4" ma:contentTypeVersion="15" ma:contentTypeDescription="Crée un document." ma:contentTypeScope="" ma:versionID="703cd58a6ae95e582e3bb2fede847209">
  <xsd:schema xmlns:xsd="http://www.w3.org/2001/XMLSchema" xmlns:xs="http://www.w3.org/2001/XMLSchema" xmlns:p="http://schemas.microsoft.com/office/2006/metadata/properties" xmlns:ns2="b6d67b92-7728-4b80-abd7-fe778a2642d6" xmlns:ns3="e616c0af-3d2e-4848-8179-35e3607ee877" targetNamespace="http://schemas.microsoft.com/office/2006/metadata/properties" ma:root="true" ma:fieldsID="ec826c8607a0032aa4a859f1049809a1" ns2:_="" ns3:_="">
    <xsd:import namespace="b6d67b92-7728-4b80-abd7-fe778a2642d6"/>
    <xsd:import namespace="e616c0af-3d2e-4848-8179-35e3607ee87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67b92-7728-4b80-abd7-fe778a264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9db446b2-bd7d-48c3-99ee-a5c40631de98}" ma:internalName="TaxCatchAll" ma:showField="CatchAllData" ma:web="b6d67b92-7728-4b80-abd7-fe778a264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c0af-3d2e-4848-8179-35e3607ee87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d2c2d323-156a-4d02-85f3-f3707d5d69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6d67b92-7728-4b80-abd7-fe778a2642d6">W7QR5V6TVJ7S-455576879-194496</_dlc_DocId>
    <_dlc_DocIdUrl xmlns="b6d67b92-7728-4b80-abd7-fe778a2642d6">
      <Url>https://eurasante.sharepoint.com/sites/Commun/_layouts/15/DocIdRedir.aspx?ID=W7QR5V6TVJ7S-455576879-194496</Url>
      <Description>W7QR5V6TVJ7S-455576879-194496</Description>
    </_dlc_DocIdUrl>
    <TaxCatchAll xmlns="b6d67b92-7728-4b80-abd7-fe778a2642d6" xsi:nil="true"/>
    <lcf76f155ced4ddcb4097134ff3c332f xmlns="e616c0af-3d2e-4848-8179-35e3607ee87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23C0C1-7D9D-461E-878F-26C59BB0B2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1E09A5-DB55-4E0C-84F8-27B01AAC0CC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BD2879C-6114-4806-9F65-F228C37CAE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67b92-7728-4b80-abd7-fe778a2642d6"/>
    <ds:schemaRef ds:uri="e616c0af-3d2e-4848-8179-35e3607ee8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5BA3FF5-6347-4C71-9897-716DD4A2E977}">
  <ds:schemaRefs>
    <ds:schemaRef ds:uri="http://schemas.microsoft.com/office/2006/metadata/properties"/>
    <ds:schemaRef ds:uri="http://schemas.microsoft.com/office/infopath/2007/PartnerControls"/>
    <ds:schemaRef ds:uri="b6d67b92-7728-4b80-abd7-fe778a2642d6"/>
    <ds:schemaRef ds:uri="e616c0af-3d2e-4848-8179-35e3607ee87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155</TotalTime>
  <Words>10</Words>
  <Application>Microsoft Office PowerPoint</Application>
  <PresentationFormat>Personnalisé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Valentine DELABIE</dc:creator>
  <cp:lastModifiedBy>Valentine DELABIE</cp:lastModifiedBy>
  <cp:revision>3</cp:revision>
  <dcterms:created xsi:type="dcterms:W3CDTF">2023-05-31T09:41:19Z</dcterms:created>
  <dcterms:modified xsi:type="dcterms:W3CDTF">2024-05-17T07:21:27Z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0x010100BF5E981D2E5022408806ADFAB8E41DC4</vt:lpwstr>
  </property>
  <property fmtid="{D5CDD505-2E9C-101B-9397-08002B2CF9AE}" pid="3" name="_dlc_DocIdItemGuid">
    <vt:lpwstr>ffd0e61e-5cb5-450d-905d-bfa41f9c5429</vt:lpwstr>
  </property>
  <property fmtid="{D5CDD505-2E9C-101B-9397-08002B2CF9AE}" pid="4" name="MediaServiceImageTags">
    <vt:lpwstr/>
  </property>
</Properties>
</file>