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5"/>
  </p:sldMasterIdLst>
  <p:sldIdLst>
    <p:sldId id="257" r:id="rId6"/>
    <p:sldId id="256" r:id="rId7"/>
  </p:sldIdLst>
  <p:sldSz cx="5724525" cy="9540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3B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7A89FD-8271-4BF4-8359-FD783486AAAD}" v="4" dt="2024-05-16T15:46:54.463"/>
    <p1510:client id="{4CB286B8-70C1-4A1E-8EB4-F41E313ABA88}" v="2" dt="2024-05-17T07:22:52.9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207" d="100"/>
          <a:sy n="207" d="100"/>
        </p:scale>
        <p:origin x="130" y="12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ntine DELABIE" userId="880a4ebd-807b-418f-a083-e67812ca93f2" providerId="ADAL" clId="{2A7A89FD-8271-4BF4-8359-FD783486AAAD}"/>
    <pc:docChg chg="custSel modSld">
      <pc:chgData name="Valentine DELABIE" userId="880a4ebd-807b-418f-a083-e67812ca93f2" providerId="ADAL" clId="{2A7A89FD-8271-4BF4-8359-FD783486AAAD}" dt="2024-05-16T15:47:03.569" v="24" actId="1076"/>
      <pc:docMkLst>
        <pc:docMk/>
      </pc:docMkLst>
      <pc:sldChg chg="addSp delSp modSp mod">
        <pc:chgData name="Valentine DELABIE" userId="880a4ebd-807b-418f-a083-e67812ca93f2" providerId="ADAL" clId="{2A7A89FD-8271-4BF4-8359-FD783486AAAD}" dt="2024-05-16T15:46:46.101" v="18" actId="1036"/>
        <pc:sldMkLst>
          <pc:docMk/>
          <pc:sldMk cId="731867573" sldId="256"/>
        </pc:sldMkLst>
        <pc:spChg chg="mod ord">
          <ac:chgData name="Valentine DELABIE" userId="880a4ebd-807b-418f-a083-e67812ca93f2" providerId="ADAL" clId="{2A7A89FD-8271-4BF4-8359-FD783486AAAD}" dt="2024-05-16T15:46:46.101" v="18" actId="1036"/>
          <ac:spMkLst>
            <pc:docMk/>
            <pc:sldMk cId="731867573" sldId="256"/>
            <ac:spMk id="6" creationId="{FD098917-0168-3980-CB73-AACC25E1A8C0}"/>
          </ac:spMkLst>
        </pc:spChg>
        <pc:picChg chg="add del mod">
          <ac:chgData name="Valentine DELABIE" userId="880a4ebd-807b-418f-a083-e67812ca93f2" providerId="ADAL" clId="{2A7A89FD-8271-4BF4-8359-FD783486AAAD}" dt="2024-05-16T15:46:32.795" v="11" actId="478"/>
          <ac:picMkLst>
            <pc:docMk/>
            <pc:sldMk cId="731867573" sldId="256"/>
            <ac:picMk id="3" creationId="{A3CAE724-79DE-D567-831E-B9869328E565}"/>
          </ac:picMkLst>
        </pc:picChg>
        <pc:picChg chg="del mod">
          <ac:chgData name="Valentine DELABIE" userId="880a4ebd-807b-418f-a083-e67812ca93f2" providerId="ADAL" clId="{2A7A89FD-8271-4BF4-8359-FD783486AAAD}" dt="2024-05-16T15:44:39.217" v="3" actId="478"/>
          <ac:picMkLst>
            <pc:docMk/>
            <pc:sldMk cId="731867573" sldId="256"/>
            <ac:picMk id="5" creationId="{6A5A1A54-F7EF-3C1F-4FA3-6C3C8FF07F99}"/>
          </ac:picMkLst>
        </pc:picChg>
        <pc:picChg chg="add mod ord">
          <ac:chgData name="Valentine DELABIE" userId="880a4ebd-807b-418f-a083-e67812ca93f2" providerId="ADAL" clId="{2A7A89FD-8271-4BF4-8359-FD783486AAAD}" dt="2024-05-16T15:46:40.993" v="15" actId="167"/>
          <ac:picMkLst>
            <pc:docMk/>
            <pc:sldMk cId="731867573" sldId="256"/>
            <ac:picMk id="7" creationId="{4CE7F2AE-713B-55B5-BF6F-9C6D237A98BE}"/>
          </ac:picMkLst>
        </pc:picChg>
      </pc:sldChg>
      <pc:sldChg chg="addSp delSp modSp mod">
        <pc:chgData name="Valentine DELABIE" userId="880a4ebd-807b-418f-a083-e67812ca93f2" providerId="ADAL" clId="{2A7A89FD-8271-4BF4-8359-FD783486AAAD}" dt="2024-05-16T15:47:03.569" v="24" actId="1076"/>
        <pc:sldMkLst>
          <pc:docMk/>
          <pc:sldMk cId="3217133148" sldId="257"/>
        </pc:sldMkLst>
        <pc:spChg chg="mod">
          <ac:chgData name="Valentine DELABIE" userId="880a4ebd-807b-418f-a083-e67812ca93f2" providerId="ADAL" clId="{2A7A89FD-8271-4BF4-8359-FD783486AAAD}" dt="2024-05-16T15:47:03.569" v="24" actId="1076"/>
          <ac:spMkLst>
            <pc:docMk/>
            <pc:sldMk cId="3217133148" sldId="257"/>
            <ac:spMk id="4" creationId="{C583F517-A603-2EAE-7446-B03B4E02AC81}"/>
          </ac:spMkLst>
        </pc:spChg>
        <pc:picChg chg="del">
          <ac:chgData name="Valentine DELABIE" userId="880a4ebd-807b-418f-a083-e67812ca93f2" providerId="ADAL" clId="{2A7A89FD-8271-4BF4-8359-FD783486AAAD}" dt="2024-05-16T15:46:48.282" v="19" actId="478"/>
          <ac:picMkLst>
            <pc:docMk/>
            <pc:sldMk cId="3217133148" sldId="257"/>
            <ac:picMk id="3" creationId="{0AE7F07D-33A5-EF48-F76F-E48C5269E399}"/>
          </ac:picMkLst>
        </pc:picChg>
        <pc:picChg chg="add mod ord">
          <ac:chgData name="Valentine DELABIE" userId="880a4ebd-807b-418f-a083-e67812ca93f2" providerId="ADAL" clId="{2A7A89FD-8271-4BF4-8359-FD783486AAAD}" dt="2024-05-16T15:46:57.745" v="23" actId="167"/>
          <ac:picMkLst>
            <pc:docMk/>
            <pc:sldMk cId="3217133148" sldId="257"/>
            <ac:picMk id="5" creationId="{54587C80-BF82-B189-73DF-D1D90D7E3055}"/>
          </ac:picMkLst>
        </pc:picChg>
      </pc:sldChg>
    </pc:docChg>
  </pc:docChgLst>
  <pc:docChgLst>
    <pc:chgData name="Valentine DELABIE" userId="880a4ebd-807b-418f-a083-e67812ca93f2" providerId="ADAL" clId="{4CB286B8-70C1-4A1E-8EB4-F41E313ABA88}"/>
    <pc:docChg chg="custSel modSld sldOrd">
      <pc:chgData name="Valentine DELABIE" userId="880a4ebd-807b-418f-a083-e67812ca93f2" providerId="ADAL" clId="{4CB286B8-70C1-4A1E-8EB4-F41E313ABA88}" dt="2024-05-17T07:23:04.356" v="21" actId="1076"/>
      <pc:docMkLst>
        <pc:docMk/>
      </pc:docMkLst>
      <pc:sldChg chg="addSp delSp modSp mod ord">
        <pc:chgData name="Valentine DELABIE" userId="880a4ebd-807b-418f-a083-e67812ca93f2" providerId="ADAL" clId="{4CB286B8-70C1-4A1E-8EB4-F41E313ABA88}" dt="2024-05-17T07:23:04.356" v="21" actId="1076"/>
        <pc:sldMkLst>
          <pc:docMk/>
          <pc:sldMk cId="731867573" sldId="256"/>
        </pc:sldMkLst>
        <pc:spChg chg="mod">
          <ac:chgData name="Valentine DELABIE" userId="880a4ebd-807b-418f-a083-e67812ca93f2" providerId="ADAL" clId="{4CB286B8-70C1-4A1E-8EB4-F41E313ABA88}" dt="2024-05-17T07:23:04.356" v="21" actId="1076"/>
          <ac:spMkLst>
            <pc:docMk/>
            <pc:sldMk cId="731867573" sldId="256"/>
            <ac:spMk id="6" creationId="{FD098917-0168-3980-CB73-AACC25E1A8C0}"/>
          </ac:spMkLst>
        </pc:spChg>
        <pc:picChg chg="add mod ord">
          <ac:chgData name="Valentine DELABIE" userId="880a4ebd-807b-418f-a083-e67812ca93f2" providerId="ADAL" clId="{4CB286B8-70C1-4A1E-8EB4-F41E313ABA88}" dt="2024-05-17T07:22:55.162" v="16" actId="167"/>
          <ac:picMkLst>
            <pc:docMk/>
            <pc:sldMk cId="731867573" sldId="256"/>
            <ac:picMk id="3" creationId="{0FD35557-F886-F99D-0887-1ED8AE8937BE}"/>
          </ac:picMkLst>
        </pc:picChg>
        <pc:picChg chg="del">
          <ac:chgData name="Valentine DELABIE" userId="880a4ebd-807b-418f-a083-e67812ca93f2" providerId="ADAL" clId="{4CB286B8-70C1-4A1E-8EB4-F41E313ABA88}" dt="2024-05-17T07:22:17.692" v="0" actId="478"/>
          <ac:picMkLst>
            <pc:docMk/>
            <pc:sldMk cId="731867573" sldId="256"/>
            <ac:picMk id="7" creationId="{4CE7F2AE-713B-55B5-BF6F-9C6D237A98BE}"/>
          </ac:picMkLst>
        </pc:picChg>
      </pc:sldChg>
      <pc:sldChg chg="addSp delSp modSp mod">
        <pc:chgData name="Valentine DELABIE" userId="880a4ebd-807b-418f-a083-e67812ca93f2" providerId="ADAL" clId="{4CB286B8-70C1-4A1E-8EB4-F41E313ABA88}" dt="2024-05-17T07:22:44.766" v="10" actId="1076"/>
        <pc:sldMkLst>
          <pc:docMk/>
          <pc:sldMk cId="3217133148" sldId="257"/>
        </pc:sldMkLst>
        <pc:spChg chg="mod">
          <ac:chgData name="Valentine DELABIE" userId="880a4ebd-807b-418f-a083-e67812ca93f2" providerId="ADAL" clId="{4CB286B8-70C1-4A1E-8EB4-F41E313ABA88}" dt="2024-05-17T07:22:44.766" v="10" actId="1076"/>
          <ac:spMkLst>
            <pc:docMk/>
            <pc:sldMk cId="3217133148" sldId="257"/>
            <ac:spMk id="4" creationId="{C583F517-A603-2EAE-7446-B03B4E02AC81}"/>
          </ac:spMkLst>
        </pc:spChg>
        <pc:picChg chg="add mod ord">
          <ac:chgData name="Valentine DELABIE" userId="880a4ebd-807b-418f-a083-e67812ca93f2" providerId="ADAL" clId="{4CB286B8-70C1-4A1E-8EB4-F41E313ABA88}" dt="2024-05-17T07:22:29.624" v="5" actId="167"/>
          <ac:picMkLst>
            <pc:docMk/>
            <pc:sldMk cId="3217133148" sldId="257"/>
            <ac:picMk id="3" creationId="{F03B12EB-C107-E8C2-171C-65F2310F1436}"/>
          </ac:picMkLst>
        </pc:picChg>
        <pc:picChg chg="del">
          <ac:chgData name="Valentine DELABIE" userId="880a4ebd-807b-418f-a083-e67812ca93f2" providerId="ADAL" clId="{4CB286B8-70C1-4A1E-8EB4-F41E313ABA88}" dt="2024-05-17T07:22:18.791" v="1" actId="478"/>
          <ac:picMkLst>
            <pc:docMk/>
            <pc:sldMk cId="3217133148" sldId="257"/>
            <ac:picMk id="5" creationId="{54587C80-BF82-B189-73DF-D1D90D7E305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5566" y="156144"/>
            <a:ext cx="4293394" cy="332164"/>
          </a:xfrm>
        </p:spPr>
        <p:txBody>
          <a:bodyPr anchor="b"/>
          <a:lstStyle>
            <a:lvl1pPr algn="ctr">
              <a:defRPr sz="83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566" y="501117"/>
            <a:ext cx="4293394" cy="230350"/>
          </a:xfrm>
        </p:spPr>
        <p:txBody>
          <a:bodyPr/>
          <a:lstStyle>
            <a:lvl1pPr marL="0" indent="0" algn="ctr">
              <a:buNone/>
              <a:defRPr sz="334"/>
            </a:lvl1pPr>
            <a:lvl2pPr marL="63597" indent="0" algn="ctr">
              <a:buNone/>
              <a:defRPr sz="278"/>
            </a:lvl2pPr>
            <a:lvl3pPr marL="127193" indent="0" algn="ctr">
              <a:buNone/>
              <a:defRPr sz="250"/>
            </a:lvl3pPr>
            <a:lvl4pPr marL="190790" indent="0" algn="ctr">
              <a:buNone/>
              <a:defRPr sz="223"/>
            </a:lvl4pPr>
            <a:lvl5pPr marL="254386" indent="0" algn="ctr">
              <a:buNone/>
              <a:defRPr sz="223"/>
            </a:lvl5pPr>
            <a:lvl6pPr marL="317983" indent="0" algn="ctr">
              <a:buNone/>
              <a:defRPr sz="223"/>
            </a:lvl6pPr>
            <a:lvl7pPr marL="381579" indent="0" algn="ctr">
              <a:buNone/>
              <a:defRPr sz="223"/>
            </a:lvl7pPr>
            <a:lvl8pPr marL="445176" indent="0" algn="ctr">
              <a:buNone/>
              <a:defRPr sz="223"/>
            </a:lvl8pPr>
            <a:lvl9pPr marL="508772" indent="0" algn="ctr">
              <a:buNone/>
              <a:defRPr sz="2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585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9063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096613" y="50797"/>
            <a:ext cx="1234351" cy="80854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3561" y="50797"/>
            <a:ext cx="3631496" cy="80854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813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455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79" y="237860"/>
            <a:ext cx="4937403" cy="396874"/>
          </a:xfrm>
        </p:spPr>
        <p:txBody>
          <a:bodyPr anchor="b"/>
          <a:lstStyle>
            <a:lvl1pPr>
              <a:defRPr sz="83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0579" y="638488"/>
            <a:ext cx="4937403" cy="208707"/>
          </a:xfrm>
        </p:spPr>
        <p:txBody>
          <a:bodyPr/>
          <a:lstStyle>
            <a:lvl1pPr marL="0" indent="0">
              <a:buNone/>
              <a:defRPr sz="334">
                <a:solidFill>
                  <a:schemeClr val="tx1">
                    <a:tint val="75000"/>
                  </a:schemeClr>
                </a:solidFill>
              </a:defRPr>
            </a:lvl1pPr>
            <a:lvl2pPr marL="63597" indent="0">
              <a:buNone/>
              <a:defRPr sz="278">
                <a:solidFill>
                  <a:schemeClr val="tx1">
                    <a:tint val="75000"/>
                  </a:schemeClr>
                </a:solidFill>
              </a:defRPr>
            </a:lvl2pPr>
            <a:lvl3pPr marL="127193" indent="0">
              <a:buNone/>
              <a:defRPr sz="250">
                <a:solidFill>
                  <a:schemeClr val="tx1">
                    <a:tint val="75000"/>
                  </a:schemeClr>
                </a:solidFill>
              </a:defRPr>
            </a:lvl3pPr>
            <a:lvl4pPr marL="190790" indent="0">
              <a:buNone/>
              <a:defRPr sz="223">
                <a:solidFill>
                  <a:schemeClr val="tx1">
                    <a:tint val="75000"/>
                  </a:schemeClr>
                </a:solidFill>
              </a:defRPr>
            </a:lvl4pPr>
            <a:lvl5pPr marL="254386" indent="0">
              <a:buNone/>
              <a:defRPr sz="223">
                <a:solidFill>
                  <a:schemeClr val="tx1">
                    <a:tint val="75000"/>
                  </a:schemeClr>
                </a:solidFill>
              </a:defRPr>
            </a:lvl5pPr>
            <a:lvl6pPr marL="317983" indent="0">
              <a:buNone/>
              <a:defRPr sz="223">
                <a:solidFill>
                  <a:schemeClr val="tx1">
                    <a:tint val="75000"/>
                  </a:schemeClr>
                </a:solidFill>
              </a:defRPr>
            </a:lvl6pPr>
            <a:lvl7pPr marL="381579" indent="0">
              <a:buNone/>
              <a:defRPr sz="223">
                <a:solidFill>
                  <a:schemeClr val="tx1">
                    <a:tint val="75000"/>
                  </a:schemeClr>
                </a:solidFill>
              </a:defRPr>
            </a:lvl7pPr>
            <a:lvl8pPr marL="445176" indent="0">
              <a:buNone/>
              <a:defRPr sz="223">
                <a:solidFill>
                  <a:schemeClr val="tx1">
                    <a:tint val="75000"/>
                  </a:schemeClr>
                </a:solidFill>
              </a:defRPr>
            </a:lvl8pPr>
            <a:lvl9pPr marL="508772" indent="0">
              <a:buNone/>
              <a:defRPr sz="2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024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561" y="253982"/>
            <a:ext cx="2432923" cy="6053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8041" y="253982"/>
            <a:ext cx="2432923" cy="6053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6846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307" y="50796"/>
            <a:ext cx="4937403" cy="18441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4307" y="233884"/>
            <a:ext cx="2421742" cy="114623"/>
          </a:xfrm>
        </p:spPr>
        <p:txBody>
          <a:bodyPr anchor="b"/>
          <a:lstStyle>
            <a:lvl1pPr marL="0" indent="0">
              <a:buNone/>
              <a:defRPr sz="334" b="1"/>
            </a:lvl1pPr>
            <a:lvl2pPr marL="63597" indent="0">
              <a:buNone/>
              <a:defRPr sz="278" b="1"/>
            </a:lvl2pPr>
            <a:lvl3pPr marL="127193" indent="0">
              <a:buNone/>
              <a:defRPr sz="250" b="1"/>
            </a:lvl3pPr>
            <a:lvl4pPr marL="190790" indent="0">
              <a:buNone/>
              <a:defRPr sz="223" b="1"/>
            </a:lvl4pPr>
            <a:lvl5pPr marL="254386" indent="0">
              <a:buNone/>
              <a:defRPr sz="223" b="1"/>
            </a:lvl5pPr>
            <a:lvl6pPr marL="317983" indent="0">
              <a:buNone/>
              <a:defRPr sz="223" b="1"/>
            </a:lvl6pPr>
            <a:lvl7pPr marL="381579" indent="0">
              <a:buNone/>
              <a:defRPr sz="223" b="1"/>
            </a:lvl7pPr>
            <a:lvl8pPr marL="445176" indent="0">
              <a:buNone/>
              <a:defRPr sz="223" b="1"/>
            </a:lvl8pPr>
            <a:lvl9pPr marL="508772" indent="0">
              <a:buNone/>
              <a:defRPr sz="2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4307" y="348507"/>
            <a:ext cx="2421742" cy="51260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8041" y="233884"/>
            <a:ext cx="2433669" cy="114623"/>
          </a:xfrm>
        </p:spPr>
        <p:txBody>
          <a:bodyPr anchor="b"/>
          <a:lstStyle>
            <a:lvl1pPr marL="0" indent="0">
              <a:buNone/>
              <a:defRPr sz="334" b="1"/>
            </a:lvl1pPr>
            <a:lvl2pPr marL="63597" indent="0">
              <a:buNone/>
              <a:defRPr sz="278" b="1"/>
            </a:lvl2pPr>
            <a:lvl3pPr marL="127193" indent="0">
              <a:buNone/>
              <a:defRPr sz="250" b="1"/>
            </a:lvl3pPr>
            <a:lvl4pPr marL="190790" indent="0">
              <a:buNone/>
              <a:defRPr sz="223" b="1"/>
            </a:lvl4pPr>
            <a:lvl5pPr marL="254386" indent="0">
              <a:buNone/>
              <a:defRPr sz="223" b="1"/>
            </a:lvl5pPr>
            <a:lvl6pPr marL="317983" indent="0">
              <a:buNone/>
              <a:defRPr sz="223" b="1"/>
            </a:lvl6pPr>
            <a:lvl7pPr marL="381579" indent="0">
              <a:buNone/>
              <a:defRPr sz="223" b="1"/>
            </a:lvl7pPr>
            <a:lvl8pPr marL="445176" indent="0">
              <a:buNone/>
              <a:defRPr sz="223" b="1"/>
            </a:lvl8pPr>
            <a:lvl9pPr marL="508772" indent="0">
              <a:buNone/>
              <a:defRPr sz="2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8041" y="348507"/>
            <a:ext cx="2433669" cy="51260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2538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4899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3767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307" y="63606"/>
            <a:ext cx="1846308" cy="222621"/>
          </a:xfrm>
        </p:spPr>
        <p:txBody>
          <a:bodyPr anchor="b"/>
          <a:lstStyle>
            <a:lvl1pPr>
              <a:defRPr sz="4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3669" y="137371"/>
            <a:ext cx="2898041" cy="678021"/>
          </a:xfrm>
        </p:spPr>
        <p:txBody>
          <a:bodyPr/>
          <a:lstStyle>
            <a:lvl1pPr>
              <a:defRPr sz="445"/>
            </a:lvl1pPr>
            <a:lvl2pPr>
              <a:defRPr sz="389"/>
            </a:lvl2pPr>
            <a:lvl3pPr>
              <a:defRPr sz="334"/>
            </a:lvl3pPr>
            <a:lvl4pPr>
              <a:defRPr sz="278"/>
            </a:lvl4pPr>
            <a:lvl5pPr>
              <a:defRPr sz="278"/>
            </a:lvl5pPr>
            <a:lvl6pPr>
              <a:defRPr sz="278"/>
            </a:lvl6pPr>
            <a:lvl7pPr>
              <a:defRPr sz="278"/>
            </a:lvl7pPr>
            <a:lvl8pPr>
              <a:defRPr sz="278"/>
            </a:lvl8pPr>
            <a:lvl9pPr>
              <a:defRPr sz="27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4307" y="286226"/>
            <a:ext cx="1846308" cy="530270"/>
          </a:xfrm>
        </p:spPr>
        <p:txBody>
          <a:bodyPr/>
          <a:lstStyle>
            <a:lvl1pPr marL="0" indent="0">
              <a:buNone/>
              <a:defRPr sz="223"/>
            </a:lvl1pPr>
            <a:lvl2pPr marL="63597" indent="0">
              <a:buNone/>
              <a:defRPr sz="195"/>
            </a:lvl2pPr>
            <a:lvl3pPr marL="127193" indent="0">
              <a:buNone/>
              <a:defRPr sz="167"/>
            </a:lvl3pPr>
            <a:lvl4pPr marL="190790" indent="0">
              <a:buNone/>
              <a:defRPr sz="139"/>
            </a:lvl4pPr>
            <a:lvl5pPr marL="254386" indent="0">
              <a:buNone/>
              <a:defRPr sz="139"/>
            </a:lvl5pPr>
            <a:lvl6pPr marL="317983" indent="0">
              <a:buNone/>
              <a:defRPr sz="139"/>
            </a:lvl6pPr>
            <a:lvl7pPr marL="381579" indent="0">
              <a:buNone/>
              <a:defRPr sz="139"/>
            </a:lvl7pPr>
            <a:lvl8pPr marL="445176" indent="0">
              <a:buNone/>
              <a:defRPr sz="139"/>
            </a:lvl8pPr>
            <a:lvl9pPr marL="508772" indent="0">
              <a:buNone/>
              <a:defRPr sz="13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537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307" y="63606"/>
            <a:ext cx="1846308" cy="222621"/>
          </a:xfrm>
        </p:spPr>
        <p:txBody>
          <a:bodyPr anchor="b"/>
          <a:lstStyle>
            <a:lvl1pPr>
              <a:defRPr sz="4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33669" y="137371"/>
            <a:ext cx="2898041" cy="678021"/>
          </a:xfrm>
        </p:spPr>
        <p:txBody>
          <a:bodyPr anchor="t"/>
          <a:lstStyle>
            <a:lvl1pPr marL="0" indent="0">
              <a:buNone/>
              <a:defRPr sz="445"/>
            </a:lvl1pPr>
            <a:lvl2pPr marL="63597" indent="0">
              <a:buNone/>
              <a:defRPr sz="389"/>
            </a:lvl2pPr>
            <a:lvl3pPr marL="127193" indent="0">
              <a:buNone/>
              <a:defRPr sz="334"/>
            </a:lvl3pPr>
            <a:lvl4pPr marL="190790" indent="0">
              <a:buNone/>
              <a:defRPr sz="278"/>
            </a:lvl4pPr>
            <a:lvl5pPr marL="254386" indent="0">
              <a:buNone/>
              <a:defRPr sz="278"/>
            </a:lvl5pPr>
            <a:lvl6pPr marL="317983" indent="0">
              <a:buNone/>
              <a:defRPr sz="278"/>
            </a:lvl6pPr>
            <a:lvl7pPr marL="381579" indent="0">
              <a:buNone/>
              <a:defRPr sz="278"/>
            </a:lvl7pPr>
            <a:lvl8pPr marL="445176" indent="0">
              <a:buNone/>
              <a:defRPr sz="278"/>
            </a:lvl8pPr>
            <a:lvl9pPr marL="508772" indent="0">
              <a:buNone/>
              <a:defRPr sz="27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4307" y="286226"/>
            <a:ext cx="1846308" cy="530270"/>
          </a:xfrm>
        </p:spPr>
        <p:txBody>
          <a:bodyPr/>
          <a:lstStyle>
            <a:lvl1pPr marL="0" indent="0">
              <a:buNone/>
              <a:defRPr sz="223"/>
            </a:lvl1pPr>
            <a:lvl2pPr marL="63597" indent="0">
              <a:buNone/>
              <a:defRPr sz="195"/>
            </a:lvl2pPr>
            <a:lvl3pPr marL="127193" indent="0">
              <a:buNone/>
              <a:defRPr sz="167"/>
            </a:lvl3pPr>
            <a:lvl4pPr marL="190790" indent="0">
              <a:buNone/>
              <a:defRPr sz="139"/>
            </a:lvl4pPr>
            <a:lvl5pPr marL="254386" indent="0">
              <a:buNone/>
              <a:defRPr sz="139"/>
            </a:lvl5pPr>
            <a:lvl6pPr marL="317983" indent="0">
              <a:buNone/>
              <a:defRPr sz="139"/>
            </a:lvl6pPr>
            <a:lvl7pPr marL="381579" indent="0">
              <a:buNone/>
              <a:defRPr sz="139"/>
            </a:lvl7pPr>
            <a:lvl8pPr marL="445176" indent="0">
              <a:buNone/>
              <a:defRPr sz="139"/>
            </a:lvl8pPr>
            <a:lvl9pPr marL="508772" indent="0">
              <a:buNone/>
              <a:defRPr sz="13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4158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3561" y="50796"/>
            <a:ext cx="4937403" cy="184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561" y="253982"/>
            <a:ext cx="4937403" cy="605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3561" y="884298"/>
            <a:ext cx="1288018" cy="50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2316D-5524-476A-9EB9-9F0BB36BC8DC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6249" y="884298"/>
            <a:ext cx="1932027" cy="50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2946" y="884298"/>
            <a:ext cx="1288018" cy="50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913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7193" rtl="0" eaLnBrk="1" latinLnBrk="0" hangingPunct="1">
        <a:lnSpc>
          <a:spcPct val="90000"/>
        </a:lnSpc>
        <a:spcBef>
          <a:spcPct val="0"/>
        </a:spcBef>
        <a:buNone/>
        <a:defRPr sz="6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798" indent="-31798" algn="l" defTabSz="127193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389" kern="1200">
          <a:solidFill>
            <a:schemeClr val="tx1"/>
          </a:solidFill>
          <a:latin typeface="+mn-lt"/>
          <a:ea typeface="+mn-ea"/>
          <a:cs typeface="+mn-cs"/>
        </a:defRPr>
      </a:lvl1pPr>
      <a:lvl2pPr marL="95395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2pPr>
      <a:lvl3pPr marL="158991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78" kern="1200">
          <a:solidFill>
            <a:schemeClr val="tx1"/>
          </a:solidFill>
          <a:latin typeface="+mn-lt"/>
          <a:ea typeface="+mn-ea"/>
          <a:cs typeface="+mn-cs"/>
        </a:defRPr>
      </a:lvl3pPr>
      <a:lvl4pPr marL="222588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50" kern="1200">
          <a:solidFill>
            <a:schemeClr val="tx1"/>
          </a:solidFill>
          <a:latin typeface="+mn-lt"/>
          <a:ea typeface="+mn-ea"/>
          <a:cs typeface="+mn-cs"/>
        </a:defRPr>
      </a:lvl4pPr>
      <a:lvl5pPr marL="286184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50" kern="1200">
          <a:solidFill>
            <a:schemeClr val="tx1"/>
          </a:solidFill>
          <a:latin typeface="+mn-lt"/>
          <a:ea typeface="+mn-ea"/>
          <a:cs typeface="+mn-cs"/>
        </a:defRPr>
      </a:lvl5pPr>
      <a:lvl6pPr marL="349781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50" kern="1200">
          <a:solidFill>
            <a:schemeClr val="tx1"/>
          </a:solidFill>
          <a:latin typeface="+mn-lt"/>
          <a:ea typeface="+mn-ea"/>
          <a:cs typeface="+mn-cs"/>
        </a:defRPr>
      </a:lvl6pPr>
      <a:lvl7pPr marL="413377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50" kern="1200">
          <a:solidFill>
            <a:schemeClr val="tx1"/>
          </a:solidFill>
          <a:latin typeface="+mn-lt"/>
          <a:ea typeface="+mn-ea"/>
          <a:cs typeface="+mn-cs"/>
        </a:defRPr>
      </a:lvl7pPr>
      <a:lvl8pPr marL="476974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50" kern="1200">
          <a:solidFill>
            <a:schemeClr val="tx1"/>
          </a:solidFill>
          <a:latin typeface="+mn-lt"/>
          <a:ea typeface="+mn-ea"/>
          <a:cs typeface="+mn-cs"/>
        </a:defRPr>
      </a:lvl8pPr>
      <a:lvl9pPr marL="540570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1pPr>
      <a:lvl2pPr marL="63597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2pPr>
      <a:lvl3pPr marL="127193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3pPr>
      <a:lvl4pPr marL="190790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4pPr>
      <a:lvl5pPr marL="254386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5pPr>
      <a:lvl6pPr marL="317983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6pPr>
      <a:lvl7pPr marL="381579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7pPr>
      <a:lvl8pPr marL="445176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8pPr>
      <a:lvl9pPr marL="508772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Police, Bleu électrique&#10;&#10;Description générée automatiquement">
            <a:extLst>
              <a:ext uri="{FF2B5EF4-FFF2-40B4-BE49-F238E27FC236}">
                <a16:creationId xmlns:a16="http://schemas.microsoft.com/office/drawing/2014/main" id="{F03B12EB-C107-E8C2-171C-65F2310F14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" y="0"/>
            <a:ext cx="5719951" cy="954088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583F517-A603-2EAE-7446-B03B4E02AC81}"/>
              </a:ext>
            </a:extLst>
          </p:cNvPr>
          <p:cNvSpPr txBox="1"/>
          <p:nvPr/>
        </p:nvSpPr>
        <p:spPr>
          <a:xfrm>
            <a:off x="3658282" y="477044"/>
            <a:ext cx="629812" cy="495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310" b="1" dirty="0">
                <a:solidFill>
                  <a:srgbClr val="0D3B5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</a:t>
            </a:r>
          </a:p>
          <a:p>
            <a:pPr algn="ctr"/>
            <a:r>
              <a:rPr lang="fr-FR" sz="1310" b="1" dirty="0">
                <a:solidFill>
                  <a:srgbClr val="0D3B5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XX</a:t>
            </a:r>
          </a:p>
        </p:txBody>
      </p:sp>
    </p:spTree>
    <p:extLst>
      <p:ext uri="{BB962C8B-B14F-4D97-AF65-F5344CB8AC3E}">
        <p14:creationId xmlns:p14="http://schemas.microsoft.com/office/powerpoint/2010/main" val="3217133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Police, graphisme&#10;&#10;Description générée automatiquement">
            <a:extLst>
              <a:ext uri="{FF2B5EF4-FFF2-40B4-BE49-F238E27FC236}">
                <a16:creationId xmlns:a16="http://schemas.microsoft.com/office/drawing/2014/main" id="{0FD35557-F886-F99D-0887-1ED8AE8937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" y="0"/>
            <a:ext cx="5719951" cy="95408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D098917-0168-3980-CB73-AACC25E1A8C0}"/>
              </a:ext>
            </a:extLst>
          </p:cNvPr>
          <p:cNvSpPr txBox="1"/>
          <p:nvPr/>
        </p:nvSpPr>
        <p:spPr>
          <a:xfrm>
            <a:off x="3606575" y="477044"/>
            <a:ext cx="722077" cy="495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310" b="1" dirty="0">
                <a:solidFill>
                  <a:srgbClr val="9EC3E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</a:t>
            </a:r>
          </a:p>
          <a:p>
            <a:pPr algn="ctr"/>
            <a:r>
              <a:rPr lang="fr-FR" sz="1310" b="1" dirty="0">
                <a:solidFill>
                  <a:srgbClr val="9EC3E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XX</a:t>
            </a:r>
          </a:p>
        </p:txBody>
      </p:sp>
    </p:spTree>
    <p:extLst>
      <p:ext uri="{BB962C8B-B14F-4D97-AF65-F5344CB8AC3E}">
        <p14:creationId xmlns:p14="http://schemas.microsoft.com/office/powerpoint/2010/main" val="7318675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 2013 – 2022">
  <a:themeElements>
    <a:clrScheme name="Thème Office 2013 –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 2013 –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 2013 –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6d67b92-7728-4b80-abd7-fe778a2642d6" xsi:nil="true"/>
    <lcf76f155ced4ddcb4097134ff3c332f xmlns="e616c0af-3d2e-4848-8179-35e3607ee877">
      <Terms xmlns="http://schemas.microsoft.com/office/infopath/2007/PartnerControls"/>
    </lcf76f155ced4ddcb4097134ff3c332f>
    <_dlc_DocId xmlns="b6d67b92-7728-4b80-abd7-fe778a2642d6">W7QR5V6TVJ7S-455576879-194497</_dlc_DocId>
    <_dlc_DocIdUrl xmlns="b6d67b92-7728-4b80-abd7-fe778a2642d6">
      <Url>https://eurasante.sharepoint.com/sites/Commun/_layouts/15/DocIdRedir.aspx?ID=W7QR5V6TVJ7S-455576879-194497</Url>
      <Description>W7QR5V6TVJ7S-455576879-194497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5E981D2E5022408806ADFAB8E41DC4" ma:contentTypeVersion="15" ma:contentTypeDescription="Crée un document." ma:contentTypeScope="" ma:versionID="703cd58a6ae95e582e3bb2fede847209">
  <xsd:schema xmlns:xsd="http://www.w3.org/2001/XMLSchema" xmlns:xs="http://www.w3.org/2001/XMLSchema" xmlns:p="http://schemas.microsoft.com/office/2006/metadata/properties" xmlns:ns2="b6d67b92-7728-4b80-abd7-fe778a2642d6" xmlns:ns3="e616c0af-3d2e-4848-8179-35e3607ee877" targetNamespace="http://schemas.microsoft.com/office/2006/metadata/properties" ma:root="true" ma:fieldsID="ec826c8607a0032aa4a859f1049809a1" ns2:_="" ns3:_="">
    <xsd:import namespace="b6d67b92-7728-4b80-abd7-fe778a2642d6"/>
    <xsd:import namespace="e616c0af-3d2e-4848-8179-35e3607ee87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lcf76f155ced4ddcb4097134ff3c332f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d67b92-7728-4b80-abd7-fe778a2642d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dexed="true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3" nillable="true" ma:displayName="Taxonomy Catch All Column" ma:hidden="true" ma:list="{9db446b2-bd7d-48c3-99ee-a5c40631de98}" ma:internalName="TaxCatchAll" ma:showField="CatchAllData" ma:web="b6d67b92-7728-4b80-abd7-fe778a2642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16c0af-3d2e-4848-8179-35e3607ee877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12" nillable="true" ma:taxonomy="true" ma:internalName="lcf76f155ced4ddcb4097134ff3c332f" ma:taxonomyFieldName="MediaServiceImageTags" ma:displayName="Balises d’images" ma:readOnly="false" ma:fieldId="{5cf76f15-5ced-4ddc-b409-7134ff3c332f}" ma:taxonomyMulti="true" ma:sspId="d2c2d323-156a-4d02-85f3-f3707d5d69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F4E33B-6F9B-4AEF-BD38-1E3C91289D16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9B508701-063C-4D51-9804-FDCA716019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97D085-F020-4B9F-872A-F49649757835}">
  <ds:schemaRefs>
    <ds:schemaRef ds:uri="http://schemas.microsoft.com/office/2006/metadata/properties"/>
    <ds:schemaRef ds:uri="http://schemas.microsoft.com/office/infopath/2007/PartnerControls"/>
    <ds:schemaRef ds:uri="b6d67b92-7728-4b80-abd7-fe778a2642d6"/>
    <ds:schemaRef ds:uri="e616c0af-3d2e-4848-8179-35e3607ee877"/>
  </ds:schemaRefs>
</ds:datastoreItem>
</file>

<file path=customXml/itemProps4.xml><?xml version="1.0" encoding="utf-8"?>
<ds:datastoreItem xmlns:ds="http://schemas.openxmlformats.org/officeDocument/2006/customXml" ds:itemID="{ADC76B40-D7BC-4E25-A62B-DAB82F6B60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d67b92-7728-4b80-abd7-fe778a2642d6"/>
    <ds:schemaRef ds:uri="e616c0af-3d2e-4848-8179-35e3607ee8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</TotalTime>
  <Words>5</Words>
  <Application>Microsoft Office PowerPoint</Application>
  <PresentationFormat>Personnalisé</PresentationFormat>
  <Paragraphs>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 2013 – 2022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Valentine DELABIE</dc:creator>
  <cp:lastModifiedBy>Valentine DELABIE</cp:lastModifiedBy>
  <cp:revision>1</cp:revision>
  <dcterms:created xsi:type="dcterms:W3CDTF">2023-11-03T16:16:24Z</dcterms:created>
  <dcterms:modified xsi:type="dcterms:W3CDTF">2024-05-17T07:23:08Z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0x010100BF5E981D2E5022408806ADFAB8E41DC4</vt:lpwstr>
  </property>
  <property fmtid="{D5CDD505-2E9C-101B-9397-08002B2CF9AE}" pid="3" name="_dlc_DocIdItemGuid">
    <vt:lpwstr>1302f393-5f51-41a1-bd3f-f09b0cf260fb</vt:lpwstr>
  </property>
  <property fmtid="{D5CDD505-2E9C-101B-9397-08002B2CF9AE}" pid="4" name="MediaServiceImageTags">
    <vt:lpwstr/>
  </property>
</Properties>
</file>