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6"/>
  </p:sldIdLst>
  <p:sldSz cx="5724525" cy="954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3B5A"/>
    <a:srgbClr val="EA5736"/>
    <a:srgbClr val="E8ECEA"/>
    <a:srgbClr val="27AD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207" d="100"/>
          <a:sy n="207" d="100"/>
        </p:scale>
        <p:origin x="130" y="1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5566" y="156144"/>
            <a:ext cx="4293394" cy="332164"/>
          </a:xfrm>
        </p:spPr>
        <p:txBody>
          <a:bodyPr anchor="b"/>
          <a:lstStyle>
            <a:lvl1pPr algn="ctr">
              <a:defRPr sz="8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5566" y="501117"/>
            <a:ext cx="4293394" cy="230350"/>
          </a:xfrm>
        </p:spPr>
        <p:txBody>
          <a:bodyPr/>
          <a:lstStyle>
            <a:lvl1pPr marL="0" indent="0" algn="ctr">
              <a:buNone/>
              <a:defRPr sz="334"/>
            </a:lvl1pPr>
            <a:lvl2pPr marL="63597" indent="0" algn="ctr">
              <a:buNone/>
              <a:defRPr sz="278"/>
            </a:lvl2pPr>
            <a:lvl3pPr marL="127193" indent="0" algn="ctr">
              <a:buNone/>
              <a:defRPr sz="250"/>
            </a:lvl3pPr>
            <a:lvl4pPr marL="190790" indent="0" algn="ctr">
              <a:buNone/>
              <a:defRPr sz="223"/>
            </a:lvl4pPr>
            <a:lvl5pPr marL="254386" indent="0" algn="ctr">
              <a:buNone/>
              <a:defRPr sz="223"/>
            </a:lvl5pPr>
            <a:lvl6pPr marL="317983" indent="0" algn="ctr">
              <a:buNone/>
              <a:defRPr sz="223"/>
            </a:lvl6pPr>
            <a:lvl7pPr marL="381579" indent="0" algn="ctr">
              <a:buNone/>
              <a:defRPr sz="223"/>
            </a:lvl7pPr>
            <a:lvl8pPr marL="445176" indent="0" algn="ctr">
              <a:buNone/>
              <a:defRPr sz="223"/>
            </a:lvl8pPr>
            <a:lvl9pPr marL="508772" indent="0" algn="ctr">
              <a:buNone/>
              <a:defRPr sz="2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7719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2489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96613" y="50797"/>
            <a:ext cx="1234351" cy="80854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3561" y="50797"/>
            <a:ext cx="3631496" cy="80854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4910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3197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579" y="237860"/>
            <a:ext cx="4937403" cy="396874"/>
          </a:xfrm>
        </p:spPr>
        <p:txBody>
          <a:bodyPr anchor="b"/>
          <a:lstStyle>
            <a:lvl1pPr>
              <a:defRPr sz="83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0579" y="638488"/>
            <a:ext cx="4937403" cy="208707"/>
          </a:xfrm>
        </p:spPr>
        <p:txBody>
          <a:bodyPr/>
          <a:lstStyle>
            <a:lvl1pPr marL="0" indent="0">
              <a:buNone/>
              <a:defRPr sz="334">
                <a:solidFill>
                  <a:schemeClr val="tx1">
                    <a:tint val="82000"/>
                  </a:schemeClr>
                </a:solidFill>
              </a:defRPr>
            </a:lvl1pPr>
            <a:lvl2pPr marL="63597" indent="0">
              <a:buNone/>
              <a:defRPr sz="278">
                <a:solidFill>
                  <a:schemeClr val="tx1">
                    <a:tint val="82000"/>
                  </a:schemeClr>
                </a:solidFill>
              </a:defRPr>
            </a:lvl2pPr>
            <a:lvl3pPr marL="127193" indent="0">
              <a:buNone/>
              <a:defRPr sz="250">
                <a:solidFill>
                  <a:schemeClr val="tx1">
                    <a:tint val="82000"/>
                  </a:schemeClr>
                </a:solidFill>
              </a:defRPr>
            </a:lvl3pPr>
            <a:lvl4pPr marL="190790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4pPr>
            <a:lvl5pPr marL="254386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5pPr>
            <a:lvl6pPr marL="317983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6pPr>
            <a:lvl7pPr marL="381579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7pPr>
            <a:lvl8pPr marL="445176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8pPr>
            <a:lvl9pPr marL="508772" indent="0">
              <a:buNone/>
              <a:defRPr sz="2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1020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561" y="253982"/>
            <a:ext cx="2432923" cy="605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898041" y="253982"/>
            <a:ext cx="2432923" cy="605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6973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50796"/>
            <a:ext cx="4937403" cy="18441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4307" y="233884"/>
            <a:ext cx="2421742" cy="114623"/>
          </a:xfrm>
        </p:spPr>
        <p:txBody>
          <a:bodyPr anchor="b"/>
          <a:lstStyle>
            <a:lvl1pPr marL="0" indent="0">
              <a:buNone/>
              <a:defRPr sz="334" b="1"/>
            </a:lvl1pPr>
            <a:lvl2pPr marL="63597" indent="0">
              <a:buNone/>
              <a:defRPr sz="278" b="1"/>
            </a:lvl2pPr>
            <a:lvl3pPr marL="127193" indent="0">
              <a:buNone/>
              <a:defRPr sz="250" b="1"/>
            </a:lvl3pPr>
            <a:lvl4pPr marL="190790" indent="0">
              <a:buNone/>
              <a:defRPr sz="223" b="1"/>
            </a:lvl4pPr>
            <a:lvl5pPr marL="254386" indent="0">
              <a:buNone/>
              <a:defRPr sz="223" b="1"/>
            </a:lvl5pPr>
            <a:lvl6pPr marL="317983" indent="0">
              <a:buNone/>
              <a:defRPr sz="223" b="1"/>
            </a:lvl6pPr>
            <a:lvl7pPr marL="381579" indent="0">
              <a:buNone/>
              <a:defRPr sz="223" b="1"/>
            </a:lvl7pPr>
            <a:lvl8pPr marL="445176" indent="0">
              <a:buNone/>
              <a:defRPr sz="223" b="1"/>
            </a:lvl8pPr>
            <a:lvl9pPr marL="508772" indent="0">
              <a:buNone/>
              <a:defRPr sz="2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4307" y="348507"/>
            <a:ext cx="2421742" cy="5126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8041" y="233884"/>
            <a:ext cx="2433669" cy="114623"/>
          </a:xfrm>
        </p:spPr>
        <p:txBody>
          <a:bodyPr anchor="b"/>
          <a:lstStyle>
            <a:lvl1pPr marL="0" indent="0">
              <a:buNone/>
              <a:defRPr sz="334" b="1"/>
            </a:lvl1pPr>
            <a:lvl2pPr marL="63597" indent="0">
              <a:buNone/>
              <a:defRPr sz="278" b="1"/>
            </a:lvl2pPr>
            <a:lvl3pPr marL="127193" indent="0">
              <a:buNone/>
              <a:defRPr sz="250" b="1"/>
            </a:lvl3pPr>
            <a:lvl4pPr marL="190790" indent="0">
              <a:buNone/>
              <a:defRPr sz="223" b="1"/>
            </a:lvl4pPr>
            <a:lvl5pPr marL="254386" indent="0">
              <a:buNone/>
              <a:defRPr sz="223" b="1"/>
            </a:lvl5pPr>
            <a:lvl6pPr marL="317983" indent="0">
              <a:buNone/>
              <a:defRPr sz="223" b="1"/>
            </a:lvl6pPr>
            <a:lvl7pPr marL="381579" indent="0">
              <a:buNone/>
              <a:defRPr sz="223" b="1"/>
            </a:lvl7pPr>
            <a:lvl8pPr marL="445176" indent="0">
              <a:buNone/>
              <a:defRPr sz="223" b="1"/>
            </a:lvl8pPr>
            <a:lvl9pPr marL="508772" indent="0">
              <a:buNone/>
              <a:defRPr sz="2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8041" y="348507"/>
            <a:ext cx="2433669" cy="51260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17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30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63606"/>
            <a:ext cx="1846308" cy="222621"/>
          </a:xfrm>
        </p:spPr>
        <p:txBody>
          <a:bodyPr anchor="b"/>
          <a:lstStyle>
            <a:lvl1pPr>
              <a:defRPr sz="4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3669" y="137371"/>
            <a:ext cx="2898041" cy="678021"/>
          </a:xfrm>
        </p:spPr>
        <p:txBody>
          <a:bodyPr/>
          <a:lstStyle>
            <a:lvl1pPr>
              <a:defRPr sz="445"/>
            </a:lvl1pPr>
            <a:lvl2pPr>
              <a:defRPr sz="389"/>
            </a:lvl2pPr>
            <a:lvl3pPr>
              <a:defRPr sz="334"/>
            </a:lvl3pPr>
            <a:lvl4pPr>
              <a:defRPr sz="278"/>
            </a:lvl4pPr>
            <a:lvl5pPr>
              <a:defRPr sz="278"/>
            </a:lvl5pPr>
            <a:lvl6pPr>
              <a:defRPr sz="278"/>
            </a:lvl6pPr>
            <a:lvl7pPr>
              <a:defRPr sz="278"/>
            </a:lvl7pPr>
            <a:lvl8pPr>
              <a:defRPr sz="278"/>
            </a:lvl8pPr>
            <a:lvl9pPr>
              <a:defRPr sz="278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7" y="286226"/>
            <a:ext cx="1846308" cy="530270"/>
          </a:xfrm>
        </p:spPr>
        <p:txBody>
          <a:bodyPr/>
          <a:lstStyle>
            <a:lvl1pPr marL="0" indent="0">
              <a:buNone/>
              <a:defRPr sz="223"/>
            </a:lvl1pPr>
            <a:lvl2pPr marL="63597" indent="0">
              <a:buNone/>
              <a:defRPr sz="195"/>
            </a:lvl2pPr>
            <a:lvl3pPr marL="127193" indent="0">
              <a:buNone/>
              <a:defRPr sz="167"/>
            </a:lvl3pPr>
            <a:lvl4pPr marL="190790" indent="0">
              <a:buNone/>
              <a:defRPr sz="139"/>
            </a:lvl4pPr>
            <a:lvl5pPr marL="254386" indent="0">
              <a:buNone/>
              <a:defRPr sz="139"/>
            </a:lvl5pPr>
            <a:lvl6pPr marL="317983" indent="0">
              <a:buNone/>
              <a:defRPr sz="139"/>
            </a:lvl6pPr>
            <a:lvl7pPr marL="381579" indent="0">
              <a:buNone/>
              <a:defRPr sz="139"/>
            </a:lvl7pPr>
            <a:lvl8pPr marL="445176" indent="0">
              <a:buNone/>
              <a:defRPr sz="139"/>
            </a:lvl8pPr>
            <a:lvl9pPr marL="508772" indent="0">
              <a:buNone/>
              <a:defRPr sz="13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4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307" y="63606"/>
            <a:ext cx="1846308" cy="222621"/>
          </a:xfrm>
        </p:spPr>
        <p:txBody>
          <a:bodyPr anchor="b"/>
          <a:lstStyle>
            <a:lvl1pPr>
              <a:defRPr sz="4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433669" y="137371"/>
            <a:ext cx="2898041" cy="678021"/>
          </a:xfrm>
        </p:spPr>
        <p:txBody>
          <a:bodyPr anchor="t"/>
          <a:lstStyle>
            <a:lvl1pPr marL="0" indent="0">
              <a:buNone/>
              <a:defRPr sz="445"/>
            </a:lvl1pPr>
            <a:lvl2pPr marL="63597" indent="0">
              <a:buNone/>
              <a:defRPr sz="389"/>
            </a:lvl2pPr>
            <a:lvl3pPr marL="127193" indent="0">
              <a:buNone/>
              <a:defRPr sz="334"/>
            </a:lvl3pPr>
            <a:lvl4pPr marL="190790" indent="0">
              <a:buNone/>
              <a:defRPr sz="278"/>
            </a:lvl4pPr>
            <a:lvl5pPr marL="254386" indent="0">
              <a:buNone/>
              <a:defRPr sz="278"/>
            </a:lvl5pPr>
            <a:lvl6pPr marL="317983" indent="0">
              <a:buNone/>
              <a:defRPr sz="278"/>
            </a:lvl6pPr>
            <a:lvl7pPr marL="381579" indent="0">
              <a:buNone/>
              <a:defRPr sz="278"/>
            </a:lvl7pPr>
            <a:lvl8pPr marL="445176" indent="0">
              <a:buNone/>
              <a:defRPr sz="278"/>
            </a:lvl8pPr>
            <a:lvl9pPr marL="508772" indent="0">
              <a:buNone/>
              <a:defRPr sz="278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4307" y="286226"/>
            <a:ext cx="1846308" cy="530270"/>
          </a:xfrm>
        </p:spPr>
        <p:txBody>
          <a:bodyPr/>
          <a:lstStyle>
            <a:lvl1pPr marL="0" indent="0">
              <a:buNone/>
              <a:defRPr sz="223"/>
            </a:lvl1pPr>
            <a:lvl2pPr marL="63597" indent="0">
              <a:buNone/>
              <a:defRPr sz="195"/>
            </a:lvl2pPr>
            <a:lvl3pPr marL="127193" indent="0">
              <a:buNone/>
              <a:defRPr sz="167"/>
            </a:lvl3pPr>
            <a:lvl4pPr marL="190790" indent="0">
              <a:buNone/>
              <a:defRPr sz="139"/>
            </a:lvl4pPr>
            <a:lvl5pPr marL="254386" indent="0">
              <a:buNone/>
              <a:defRPr sz="139"/>
            </a:lvl5pPr>
            <a:lvl6pPr marL="317983" indent="0">
              <a:buNone/>
              <a:defRPr sz="139"/>
            </a:lvl6pPr>
            <a:lvl7pPr marL="381579" indent="0">
              <a:buNone/>
              <a:defRPr sz="139"/>
            </a:lvl7pPr>
            <a:lvl8pPr marL="445176" indent="0">
              <a:buNone/>
              <a:defRPr sz="139"/>
            </a:lvl8pPr>
            <a:lvl9pPr marL="508772" indent="0">
              <a:buNone/>
              <a:defRPr sz="139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869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561" y="50796"/>
            <a:ext cx="4937403" cy="184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3561" y="253982"/>
            <a:ext cx="4937403" cy="6053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3561" y="884298"/>
            <a:ext cx="1288018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AAA620-327F-4113-82E9-CE60FFEF819F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96249" y="884298"/>
            <a:ext cx="1932027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2946" y="884298"/>
            <a:ext cx="1288018" cy="50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219584-CFE6-45FB-A49D-E8263036301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44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7193" rtl="0" eaLnBrk="1" latinLnBrk="0" hangingPunct="1">
        <a:lnSpc>
          <a:spcPct val="90000"/>
        </a:lnSpc>
        <a:spcBef>
          <a:spcPct val="0"/>
        </a:spcBef>
        <a:buNone/>
        <a:defRPr sz="61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798" indent="-31798" algn="l" defTabSz="127193" rtl="0" eaLnBrk="1" latinLnBrk="0" hangingPunct="1">
        <a:lnSpc>
          <a:spcPct val="90000"/>
        </a:lnSpc>
        <a:spcBef>
          <a:spcPts val="139"/>
        </a:spcBef>
        <a:buFont typeface="Arial" panose="020B0604020202020204" pitchFamily="34" charset="0"/>
        <a:buChar char="•"/>
        <a:defRPr sz="389" kern="1200">
          <a:solidFill>
            <a:schemeClr val="tx1"/>
          </a:solidFill>
          <a:latin typeface="+mn-lt"/>
          <a:ea typeface="+mn-ea"/>
          <a:cs typeface="+mn-cs"/>
        </a:defRPr>
      </a:lvl1pPr>
      <a:lvl2pPr marL="95395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334" kern="1200">
          <a:solidFill>
            <a:schemeClr val="tx1"/>
          </a:solidFill>
          <a:latin typeface="+mn-lt"/>
          <a:ea typeface="+mn-ea"/>
          <a:cs typeface="+mn-cs"/>
        </a:defRPr>
      </a:lvl2pPr>
      <a:lvl3pPr marL="158991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78" kern="1200">
          <a:solidFill>
            <a:schemeClr val="tx1"/>
          </a:solidFill>
          <a:latin typeface="+mn-lt"/>
          <a:ea typeface="+mn-ea"/>
          <a:cs typeface="+mn-cs"/>
        </a:defRPr>
      </a:lvl3pPr>
      <a:lvl4pPr marL="222588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4pPr>
      <a:lvl5pPr marL="286184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5pPr>
      <a:lvl6pPr marL="349781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6pPr>
      <a:lvl7pPr marL="413377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7pPr>
      <a:lvl8pPr marL="476974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8pPr>
      <a:lvl9pPr marL="540570" indent="-31798" algn="l" defTabSz="127193" rtl="0" eaLnBrk="1" latinLnBrk="0" hangingPunct="1">
        <a:lnSpc>
          <a:spcPct val="90000"/>
        </a:lnSpc>
        <a:spcBef>
          <a:spcPts val="70"/>
        </a:spcBef>
        <a:buFont typeface="Arial" panose="020B0604020202020204" pitchFamily="34" charset="0"/>
        <a:buChar char="•"/>
        <a:defRPr sz="2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1pPr>
      <a:lvl2pPr marL="63597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2pPr>
      <a:lvl3pPr marL="127193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3pPr>
      <a:lvl4pPr marL="190790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4pPr>
      <a:lvl5pPr marL="254386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5pPr>
      <a:lvl6pPr marL="317983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6pPr>
      <a:lvl7pPr marL="381579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7pPr>
      <a:lvl8pPr marL="445176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8pPr>
      <a:lvl9pPr marL="508772" algn="l" defTabSz="127193" rtl="0" eaLnBrk="1" latinLnBrk="0" hangingPunct="1">
        <a:defRPr sz="2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994A442-243C-A040-3D63-B0862579F0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" y="0"/>
            <a:ext cx="5719952" cy="95408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5DD1AD4F-2599-8776-9CCB-8ED0C6741D33}"/>
              </a:ext>
            </a:extLst>
          </p:cNvPr>
          <p:cNvSpPr txBox="1"/>
          <p:nvPr/>
        </p:nvSpPr>
        <p:spPr>
          <a:xfrm>
            <a:off x="4625212" y="119418"/>
            <a:ext cx="88653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solidFill>
                  <a:srgbClr val="0F3B5A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 XX</a:t>
            </a:r>
            <a:endParaRPr lang="fr-FR" sz="800" dirty="0">
              <a:solidFill>
                <a:srgbClr val="0F3B5A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E7B39194-93A8-2197-ED86-5C6F6426725C}"/>
              </a:ext>
            </a:extLst>
          </p:cNvPr>
          <p:cNvSpPr txBox="1"/>
          <p:nvPr/>
        </p:nvSpPr>
        <p:spPr>
          <a:xfrm>
            <a:off x="3737438" y="182611"/>
            <a:ext cx="9503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Your logo </a:t>
            </a:r>
          </a:p>
          <a:p>
            <a:pPr algn="ctr"/>
            <a:r>
              <a:rPr lang="fr-FR" sz="1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insert </a:t>
            </a:r>
            <a:r>
              <a:rPr lang="fr-FR" sz="10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here</a:t>
            </a:r>
            <a:endParaRPr lang="fr-FR" sz="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36478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d67b92-7728-4b80-abd7-fe778a2642d6" xsi:nil="true"/>
    <lcf76f155ced4ddcb4097134ff3c332f xmlns="e616c0af-3d2e-4848-8179-35e3607ee877">
      <Terms xmlns="http://schemas.microsoft.com/office/infopath/2007/PartnerControls"/>
    </lcf76f155ced4ddcb4097134ff3c332f>
    <_dlc_DocId xmlns="b6d67b92-7728-4b80-abd7-fe778a2642d6">W7QR5V6TVJ7S-455576879-228637</_dlc_DocId>
    <_dlc_DocIdUrl xmlns="b6d67b92-7728-4b80-abd7-fe778a2642d6">
      <Url>https://eurasante.sharepoint.com/sites/Commun/_layouts/15/DocIdRedir.aspx?ID=W7QR5V6TVJ7S-455576879-228637</Url>
      <Description>W7QR5V6TVJ7S-455576879-228637</Description>
    </_dlc_DocIdUrl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5E981D2E5022408806ADFAB8E41DC4" ma:contentTypeVersion="16" ma:contentTypeDescription="Crée un document." ma:contentTypeScope="" ma:versionID="7c9dac46fdbec69fe2ceb7a07fd4b99e">
  <xsd:schema xmlns:xsd="http://www.w3.org/2001/XMLSchema" xmlns:xs="http://www.w3.org/2001/XMLSchema" xmlns:p="http://schemas.microsoft.com/office/2006/metadata/properties" xmlns:ns2="b6d67b92-7728-4b80-abd7-fe778a2642d6" xmlns:ns3="e616c0af-3d2e-4848-8179-35e3607ee877" targetNamespace="http://schemas.microsoft.com/office/2006/metadata/properties" ma:root="true" ma:fieldsID="ea10fcdc470cdf5a4166b5c95f76746a" ns2:_="" ns3:_="">
    <xsd:import namespace="b6d67b92-7728-4b80-abd7-fe778a2642d6"/>
    <xsd:import namespace="e616c0af-3d2e-4848-8179-35e3607ee877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lcf76f155ced4ddcb4097134ff3c332f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2:SharedWithUsers" minOccurs="0"/>
                <xsd:element ref="ns2:SharedWithDetail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67b92-7728-4b80-abd7-fe778a2642d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Valeur d’ID de document" ma:description="Valeur de l’ID de document affecté à cet élément." ma:indexed="true" ma:internalName="_dlc_DocId" ma:readOnly="true">
      <xsd:simpleType>
        <xsd:restriction base="dms:Text"/>
      </xsd:simpleType>
    </xsd:element>
    <xsd:element name="_dlc_DocIdUrl" ma:index="9" nillable="true" ma:displayName="ID de document" ma:description="Lien permanent vers ce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TaxCatchAll" ma:index="13" nillable="true" ma:displayName="Taxonomy Catch All Column" ma:hidden="true" ma:list="{9db446b2-bd7d-48c3-99ee-a5c40631de98}" ma:internalName="TaxCatchAll" ma:showField="CatchAllData" ma:web="b6d67b92-7728-4b80-abd7-fe778a2642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16c0af-3d2e-4848-8179-35e3607ee87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d2c2d323-156a-4d02-85f3-f3707d5d6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08EF28F-237F-4680-9228-F48751D7F1FE}">
  <ds:schemaRefs>
    <ds:schemaRef ds:uri="http://schemas.microsoft.com/office/2006/metadata/properties"/>
    <ds:schemaRef ds:uri="http://schemas.microsoft.com/office/infopath/2007/PartnerControls"/>
    <ds:schemaRef ds:uri="b6d67b92-7728-4b80-abd7-fe778a2642d6"/>
    <ds:schemaRef ds:uri="e616c0af-3d2e-4848-8179-35e3607ee877"/>
  </ds:schemaRefs>
</ds:datastoreItem>
</file>

<file path=customXml/itemProps2.xml><?xml version="1.0" encoding="utf-8"?>
<ds:datastoreItem xmlns:ds="http://schemas.openxmlformats.org/officeDocument/2006/customXml" ds:itemID="{32C80802-7688-412D-8443-218ECBE2BE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6d67b92-7728-4b80-abd7-fe778a2642d6"/>
    <ds:schemaRef ds:uri="e616c0af-3d2e-4848-8179-35e3607ee8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D876C8-15FE-4620-8B0D-7B88758B405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3D6FB55-BCB0-4CF7-BF38-E1E041D9AD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7</Words>
  <Application>Microsoft Office PowerPoint</Application>
  <PresentationFormat>Personnalisé</PresentationFormat>
  <Paragraphs>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Faustine ROUVIER</dc:creator>
  <cp:lastModifiedBy>Faustine ROUVIER</cp:lastModifiedBy>
  <cp:revision>7</cp:revision>
  <dcterms:created xsi:type="dcterms:W3CDTF">2025-05-05T13:01:38Z</dcterms:created>
  <dcterms:modified xsi:type="dcterms:W3CDTF">2026-04-03T09:39:58Z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0x010100BF5E981D2E5022408806ADFAB8E41DC4</vt:lpwstr>
  </property>
  <property fmtid="{D5CDD505-2E9C-101B-9397-08002B2CF9AE}" pid="3" name="_dlc_DocIdItemGuid">
    <vt:lpwstr>f7d88d17-ad05-4d10-a32f-d7aacd8bd025</vt:lpwstr>
  </property>
  <property fmtid="{D5CDD505-2E9C-101B-9397-08002B2CF9AE}" pid="4" name="MediaServiceImageTags">
    <vt:lpwstr/>
  </property>
</Properties>
</file>