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e DELABIE" userId="880a4ebd-807b-418f-a083-e67812ca93f2" providerId="ADAL" clId="{15ABDC55-ECC4-4F5E-AA21-C168C1932161}"/>
    <pc:docChg chg="modSld">
      <pc:chgData name="Valentine DELABIE" userId="880a4ebd-807b-418f-a083-e67812ca93f2" providerId="ADAL" clId="{15ABDC55-ECC4-4F5E-AA21-C168C1932161}" dt="2026-04-09T13:40:40.859" v="54" actId="20577"/>
      <pc:docMkLst>
        <pc:docMk/>
      </pc:docMkLst>
      <pc:sldChg chg="modSp mod">
        <pc:chgData name="Valentine DELABIE" userId="880a4ebd-807b-418f-a083-e67812ca93f2" providerId="ADAL" clId="{15ABDC55-ECC4-4F5E-AA21-C168C1932161}" dt="2026-04-09T13:40:40.859" v="54" actId="20577"/>
        <pc:sldMkLst>
          <pc:docMk/>
          <pc:sldMk cId="403193513" sldId="256"/>
        </pc:sldMkLst>
        <pc:spChg chg="mod">
          <ac:chgData name="Valentine DELABIE" userId="880a4ebd-807b-418f-a083-e67812ca93f2" providerId="ADAL" clId="{15ABDC55-ECC4-4F5E-AA21-C168C1932161}" dt="2026-04-09T13:34:55.949" v="1" actId="14100"/>
          <ac:spMkLst>
            <pc:docMk/>
            <pc:sldMk cId="403193513" sldId="256"/>
            <ac:spMk id="8" creationId="{C0A66E54-DA32-B460-2481-89D21C5B7EF4}"/>
          </ac:spMkLst>
        </pc:spChg>
        <pc:spChg chg="mod">
          <ac:chgData name="Valentine DELABIE" userId="880a4ebd-807b-418f-a083-e67812ca93f2" providerId="ADAL" clId="{15ABDC55-ECC4-4F5E-AA21-C168C1932161}" dt="2026-04-09T13:40:40.859" v="54" actId="20577"/>
          <ac:spMkLst>
            <pc:docMk/>
            <pc:sldMk cId="403193513" sldId="256"/>
            <ac:spMk id="9" creationId="{43B70759-B555-C5BD-0CB6-3CE8D500D5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F7927-96A6-E46F-B29A-A14A6BC40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0E7430-8382-CF04-B9C7-C3E6FB635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9AEF6-F218-5D10-732F-D8C5FC22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3ABACC-E38D-654F-9192-2756EDDF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DDA0A-3E74-A1E7-872E-7DCF5A51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88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3EC31-FA52-3CB8-304B-C2EDB1A9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E9294E-FFA2-B79C-FD54-385CAFF27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8F69FD-B12F-07FE-684C-CB79A66A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C6F520-8668-5467-B58B-3795EBDF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C9AD54-78C9-91C5-83B9-3A04A138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61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8E3455-4915-8A95-8A2A-E3648864E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64BBEC-2C69-BA3F-83B2-CEAE5773D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86CF56-24FA-CC11-B01A-B0B5B6D8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533E5-89E8-1694-35B9-BA525DC9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D1D15-AA36-8A7F-33C0-5316E5EF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3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55BAE-2610-EBBF-F549-D6C4F735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C9895-F7FA-88E4-4E6E-43EDE264D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C45538-9CAC-E5D1-8F6A-5EF815C9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1A82AD-08D9-2821-446B-2AD97D1E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4E0CAC-D78F-5288-8D89-D4E97C4E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46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8DCAA-6BA2-966C-75E8-F5218C3B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81361B-2036-296F-BDD9-0261F7E11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B3B2DC-3DFF-AAE5-6109-492F3735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A7B94A-01CB-4D9F-20C7-9DD7CB29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A5E7BA-6B78-C763-9C9B-1105179D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08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4C045-3BF9-8FF3-015F-28307D93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3C1E05-7A2C-2EBE-AEA9-93D54E987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8DDA42-3589-7D10-6CB3-276AC11C8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003A5E-7E1A-B203-15FE-D629B7B7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E0091C-91EF-8BC8-F16F-9D89ED25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D4507B-5A7C-C63F-698B-EABBD898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2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C8FD9-9AA1-1BF1-BDC0-DAB8DB66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BA38BB-C65D-E0C6-2DF9-A8D740B95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93406B-F482-9D8C-CCE6-634303CA3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BBE720-8546-AEAE-0567-69BCF78A1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564FBE-4320-9A6F-BCE2-FBBC6DD6C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F5BB53-9EA7-21AF-D6F3-C1B3F513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5919C6-34CA-99C9-3476-EF567CC9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A71ED4-CD65-E729-0345-5676928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20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3D065-36FE-3D48-A2D5-AE7D6847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489897-D902-0E19-2092-5A44209B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7A4449-6DAC-6E72-2DA9-167E72E6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7B858-17D6-CA82-843C-D24209E7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25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02ACC4-E761-E38C-5083-A27CCDC0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95951B-3873-362B-78B0-F4C8B3A5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F5EA81-4DF6-6FAB-E259-C5D03BE5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47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C020DC-DD04-FEB1-7F3C-645EFF4C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CDE72-6740-4C79-3D0C-A45B25D73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EC398B-504A-DAC8-8B8E-8B21FAE1C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EADEE3-2B96-0F6B-F132-FC9FE943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21F9F0-9701-D30F-122A-1A3584A8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D10137-DC1A-F9A5-81B4-DFAC0C84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1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DDE10-D37F-DE00-39EE-CAD0BB85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E9EDAC-19B5-27E5-E239-D8ADEBD7E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A41EC9-EDC0-A946-B31B-1D0AEC8F1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FC9D46-A08E-0FD3-34F5-207E5929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C25C43-E093-1AF5-5F53-CECF2EA6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F8D7B7-A13F-FE76-9AFA-F590397F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71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B95707-00D8-923E-A8F1-4F35D660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638719-6E80-A7A7-328C-F45C4AADF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CCCD0A-003C-5D45-A36C-57649E8D4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8AC1F5-9C1E-4CF8-803B-ACB47649F42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5ED430-B67C-E05A-B2FA-BD095E30E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3E46D5-0EF9-FDE9-1DEB-7A51AFAE7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94ADCC-8EF9-4009-8F30-57E87D97A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74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5F132B3-95F5-A68F-D84F-661168782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0A66E54-DA32-B460-2481-89D21C5B7EF4}"/>
              </a:ext>
            </a:extLst>
          </p:cNvPr>
          <p:cNvSpPr txBox="1"/>
          <p:nvPr/>
        </p:nvSpPr>
        <p:spPr>
          <a:xfrm>
            <a:off x="9875802" y="3307977"/>
            <a:ext cx="2011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 XX</a:t>
            </a:r>
            <a:endParaRPr lang="fr-FR" dirty="0">
              <a:solidFill>
                <a:srgbClr val="083B5A"/>
              </a:solidFill>
              <a:latin typeface="Futura PT Book" panose="020B05020202040203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B70759-B555-C5BD-0CB6-3CE8D500D5BF}"/>
              </a:ext>
            </a:extLst>
          </p:cNvPr>
          <p:cNvSpPr txBox="1"/>
          <p:nvPr/>
        </p:nvSpPr>
        <p:spPr>
          <a:xfrm>
            <a:off x="7725654" y="3606044"/>
            <a:ext cx="215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400" dirty="0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logo to insert </a:t>
            </a:r>
            <a:r>
              <a:rPr lang="fr-FR" sz="2400" dirty="0" err="1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fr-FR" dirty="0">
              <a:solidFill>
                <a:srgbClr val="083B5A"/>
              </a:solidFill>
              <a:latin typeface="Futura PT Book" panose="020B05020202040203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35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d67b92-7728-4b80-abd7-fe778a2642d6" xsi:nil="true"/>
    <lcf76f155ced4ddcb4097134ff3c332f xmlns="e616c0af-3d2e-4848-8179-35e3607ee877">
      <Terms xmlns="http://schemas.microsoft.com/office/infopath/2007/PartnerControls"/>
    </lcf76f155ced4ddcb4097134ff3c332f>
    <_dlc_DocId xmlns="b6d67b92-7728-4b80-abd7-fe778a2642d6">W7QR5V6TVJ7S-455576879-228335</_dlc_DocId>
    <_dlc_DocIdUrl xmlns="b6d67b92-7728-4b80-abd7-fe778a2642d6">
      <Url>https://eurasante.sharepoint.com/sites/Commun/_layouts/15/DocIdRedir.aspx?ID=W7QR5V6TVJ7S-455576879-228335</Url>
      <Description>W7QR5V6TVJ7S-455576879-228335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E981D2E5022408806ADFAB8E41DC4" ma:contentTypeVersion="16" ma:contentTypeDescription="Crée un document." ma:contentTypeScope="" ma:versionID="7c9dac46fdbec69fe2ceb7a07fd4b99e">
  <xsd:schema xmlns:xsd="http://www.w3.org/2001/XMLSchema" xmlns:xs="http://www.w3.org/2001/XMLSchema" xmlns:p="http://schemas.microsoft.com/office/2006/metadata/properties" xmlns:ns2="b6d67b92-7728-4b80-abd7-fe778a2642d6" xmlns:ns3="e616c0af-3d2e-4848-8179-35e3607ee877" targetNamespace="http://schemas.microsoft.com/office/2006/metadata/properties" ma:root="true" ma:fieldsID="ea10fcdc470cdf5a4166b5c95f76746a" ns2:_="" ns3:_="">
    <xsd:import namespace="b6d67b92-7728-4b80-abd7-fe778a2642d6"/>
    <xsd:import namespace="e616c0af-3d2e-4848-8179-35e3607ee87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67b92-7728-4b80-abd7-fe778a264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9db446b2-bd7d-48c3-99ee-a5c40631de98}" ma:internalName="TaxCatchAll" ma:showField="CatchAllData" ma:web="b6d67b92-7728-4b80-abd7-fe778a264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6c0af-3d2e-4848-8179-35e3607ee87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2c2d323-156a-4d02-85f3-f3707d5d6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AF4A02-3D5B-42CB-816E-BD6DFB38F2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FD8A9D-332A-4B05-8D95-95140A464B13}">
  <ds:schemaRefs>
    <ds:schemaRef ds:uri="http://schemas.microsoft.com/office/2006/metadata/properties"/>
    <ds:schemaRef ds:uri="http://schemas.microsoft.com/office/infopath/2007/PartnerControls"/>
    <ds:schemaRef ds:uri="b6d67b92-7728-4b80-abd7-fe778a2642d6"/>
    <ds:schemaRef ds:uri="e616c0af-3d2e-4848-8179-35e3607ee877"/>
  </ds:schemaRefs>
</ds:datastoreItem>
</file>

<file path=customXml/itemProps3.xml><?xml version="1.0" encoding="utf-8"?>
<ds:datastoreItem xmlns:ds="http://schemas.openxmlformats.org/officeDocument/2006/customXml" ds:itemID="{1E563A6D-EB30-4C3B-B7CD-290095810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67b92-7728-4b80-abd7-fe778a2642d6"/>
    <ds:schemaRef ds:uri="e616c0af-3d2e-4848-8179-35e3607ee8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8D6138A-42C6-480D-A22B-40BC65F5F23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Futura PT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Faustine ROUVIER</dc:creator>
  <cp:lastModifiedBy>Valentine DELABIE</cp:lastModifiedBy>
  <cp:revision>2</cp:revision>
  <dcterms:created xsi:type="dcterms:W3CDTF">2026-04-01T07:31:06Z</dcterms:created>
  <dcterms:modified xsi:type="dcterms:W3CDTF">2026-04-09T13:40:42Z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0x010100BF5E981D2E5022408806ADFAB8E41DC4</vt:lpwstr>
  </property>
  <property fmtid="{D5CDD505-2E9C-101B-9397-08002B2CF9AE}" pid="3" name="_dlc_DocIdItemGuid">
    <vt:lpwstr>2f24c4e3-9365-4924-b5cf-0c513578d753</vt:lpwstr>
  </property>
  <property fmtid="{D5CDD505-2E9C-101B-9397-08002B2CF9AE}" pid="4" name="MediaServiceImageTags">
    <vt:lpwstr/>
  </property>
</Properties>
</file>