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B5A"/>
    <a:srgbClr val="90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820E6-29DF-E51F-E8E3-521839A0F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D297BA-94D0-04A9-BA3B-F9FCC123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F7FD0-12AE-0719-70BB-D0040F30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35AB0-CE5A-CF2E-C0B9-BB8A0AC6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CDB626-9C05-7E56-830B-C15B64CC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6F2B6-2412-1A71-6336-7E19B80B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82500-7152-06C5-F805-E1FDD8734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7E6AD1-42C1-48B5-5B78-C2CAA496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22A32-1A70-C882-C68B-DC3AF715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82F4ED-A037-C46F-8B2B-46F3BD64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9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AD5DD0-BFC2-DC65-1B55-B7B8FB78C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60E454-8598-CE2D-9B68-B53227B3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C312B-762C-BADE-42DE-F2F6BB8F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1746C-280C-57A8-0EEA-661C1C7F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7BFCB-0D27-95F2-4FCF-0CD03B73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37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BD81B-953B-8BA7-3A88-69201D34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03DF3-6A11-2A70-8C0A-8C310E01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097E7-5D3E-A6DB-8B47-E5F284B5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2CA4-AC83-3C56-D486-78300973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0544F2-86BB-BBBA-6DF7-54618339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0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5FA44-9892-79F7-94FF-A9C70659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214F7-3B53-3632-DF80-685558EA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6DD7F-7ADC-CBC6-4A54-3D4F55A6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75D00-D122-FD00-23C6-ED867A66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973A15-CB71-1863-F5EB-F495C63C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67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D0856-66E5-821E-BC05-0575FEF5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AD93-19B4-091A-72F1-45EBC1BA4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C67C00-E47F-34C1-1475-C49CDF9F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BA6C4F-FFE2-6C01-9EA6-1B4F2B72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9901F-9F8B-8C49-3443-945B7A2B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548050-CCBD-A7F4-E665-81578E9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2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DE175-CE07-5A13-5286-3512F305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46802D-964C-1D39-28CD-D9CC20CDF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537F29-C0AE-BDC1-2793-2660CE1E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F8074C-81CB-4CAC-079F-A3732DA83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B6B6D7-6A06-9C2B-C6C3-1EE7BDBA3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748714-55DA-09F1-FBE4-6227BF1C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5EB400-7498-D76D-06AA-881149A6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232FF5-E6CD-9E1E-812F-8511B977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FB327-1348-A974-5617-E660CF9D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A9AAD-CBA4-378F-12A6-EB2D3E5F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349055-604F-1B9C-A75A-2ADC3DE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401E55-3ECF-92D6-639B-D641F61E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8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49990A-79D2-E911-9F26-469060C1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3EEF68-8E45-E149-7BC0-4F19E31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2E870-6F26-B0D2-E725-998BEC25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1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9D1A4-A8A1-D0A5-77C6-D85FBF3E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8C020A-E9F5-7C66-F5B7-B521D320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DB4EA2-4DD6-A489-8D6C-ECFEDD25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9D344A-E45A-2CCA-9621-2A20FDD4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587BBD-3E15-E196-D1BD-F22634D4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951B82-55A9-9EF6-E2C7-BA4C529D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7B6D4-304D-5FB2-B465-5374A08C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2311AD-E49F-A022-DAAE-9402E6F2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9B5A65-F838-48E2-A46F-49338BB16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F51CF6-5E2D-5A2E-C1F2-79F34794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A8A019-EC75-0178-A2E4-95C3643A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8EE3E5-C638-BAE1-F701-366A5006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60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510CE2-25B6-AA7B-999B-83C0D1C3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D7BE29-BFBE-A777-9584-668F1827A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6C057C-EDF7-F0F3-2B89-79E9144AD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F1591-6318-483A-9A5B-0B58764F047E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6B16E-325C-DC53-EF3F-673C620E9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FEAEE-E4CC-A798-7D69-56120EF42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253C9-1BBA-465D-AD2B-3DC1D97A4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FAE90A0-03A2-8951-C13A-2C68683C9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3CADCE-8955-5153-646A-F00114890F56}"/>
              </a:ext>
            </a:extLst>
          </p:cNvPr>
          <p:cNvSpPr txBox="1"/>
          <p:nvPr/>
        </p:nvSpPr>
        <p:spPr>
          <a:xfrm>
            <a:off x="7549462" y="4858585"/>
            <a:ext cx="215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 XX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00E454-141D-7BFE-838C-DEB38D537F18}"/>
              </a:ext>
            </a:extLst>
          </p:cNvPr>
          <p:cNvSpPr txBox="1"/>
          <p:nvPr/>
        </p:nvSpPr>
        <p:spPr>
          <a:xfrm>
            <a:off x="5453102" y="5184906"/>
            <a:ext cx="215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83B5A"/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logo à insérer ici</a:t>
            </a:r>
            <a:endParaRPr lang="fr-FR" dirty="0">
              <a:solidFill>
                <a:srgbClr val="083B5A"/>
              </a:solidFill>
              <a:latin typeface="Futura PT Book" panose="020B05020202040203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85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E981D2E5022408806ADFAB8E41DC4" ma:contentTypeVersion="16" ma:contentTypeDescription="Crée un document." ma:contentTypeScope="" ma:versionID="7c9dac46fdbec69fe2ceb7a07fd4b99e">
  <xsd:schema xmlns:xsd="http://www.w3.org/2001/XMLSchema" xmlns:xs="http://www.w3.org/2001/XMLSchema" xmlns:p="http://schemas.microsoft.com/office/2006/metadata/properties" xmlns:ns2="b6d67b92-7728-4b80-abd7-fe778a2642d6" xmlns:ns3="e616c0af-3d2e-4848-8179-35e3607ee877" targetNamespace="http://schemas.microsoft.com/office/2006/metadata/properties" ma:root="true" ma:fieldsID="ea10fcdc470cdf5a4166b5c95f76746a" ns2:_="" ns3:_="">
    <xsd:import namespace="b6d67b92-7728-4b80-abd7-fe778a2642d6"/>
    <xsd:import namespace="e616c0af-3d2e-4848-8179-35e3607ee8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7b92-7728-4b80-abd7-fe778a264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9db446b2-bd7d-48c3-99ee-a5c40631de98}" ma:internalName="TaxCatchAll" ma:showField="CatchAllData" ma:web="b6d67b92-7728-4b80-abd7-fe778a264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c0af-3d2e-4848-8179-35e3607ee8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c2d323-156a-4d02-85f3-f3707d5d6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67b92-7728-4b80-abd7-fe778a2642d6" xsi:nil="true"/>
    <lcf76f155ced4ddcb4097134ff3c332f xmlns="e616c0af-3d2e-4848-8179-35e3607ee877">
      <Terms xmlns="http://schemas.microsoft.com/office/infopath/2007/PartnerControls"/>
    </lcf76f155ced4ddcb4097134ff3c332f>
    <_dlc_DocId xmlns="b6d67b92-7728-4b80-abd7-fe778a2642d6">W7QR5V6TVJ7S-455576879-228644</_dlc_DocId>
    <_dlc_DocIdUrl xmlns="b6d67b92-7728-4b80-abd7-fe778a2642d6">
      <Url>https://eurasante.sharepoint.com/sites/Commun/_layouts/15/DocIdRedir.aspx?ID=W7QR5V6TVJ7S-455576879-228644</Url>
      <Description>W7QR5V6TVJ7S-455576879-228644</Description>
    </_dlc_DocIdUrl>
  </documentManagement>
</p:properties>
</file>

<file path=customXml/itemProps1.xml><?xml version="1.0" encoding="utf-8"?>
<ds:datastoreItem xmlns:ds="http://schemas.openxmlformats.org/officeDocument/2006/customXml" ds:itemID="{0C151AF5-CB2A-4AEA-8A55-0111BC0B42CA}"/>
</file>

<file path=customXml/itemProps2.xml><?xml version="1.0" encoding="utf-8"?>
<ds:datastoreItem xmlns:ds="http://schemas.openxmlformats.org/officeDocument/2006/customXml" ds:itemID="{0857EAD9-4CC7-4DB9-9CDD-69E305B11D18}"/>
</file>

<file path=customXml/itemProps3.xml><?xml version="1.0" encoding="utf-8"?>
<ds:datastoreItem xmlns:ds="http://schemas.openxmlformats.org/officeDocument/2006/customXml" ds:itemID="{0C5BE010-FBB2-4B9C-93E6-00FBE3F5392F}"/>
</file>

<file path=customXml/itemProps4.xml><?xml version="1.0" encoding="utf-8"?>
<ds:datastoreItem xmlns:ds="http://schemas.openxmlformats.org/officeDocument/2006/customXml" ds:itemID="{1D9916C0-DCD0-4EF0-8954-9FC5FAF2FCD7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Futura PT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Faustine ROUVIER</dc:creator>
  <cp:lastModifiedBy>Faustine ROUVIER</cp:lastModifiedBy>
  <cp:revision>3</cp:revision>
  <dcterms:created xsi:type="dcterms:W3CDTF">2026-04-01T07:32:15Z</dcterms:created>
  <dcterms:modified xsi:type="dcterms:W3CDTF">2026-04-03T09:45:30Z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0x010100BF5E981D2E5022408806ADFAB8E41DC4</vt:lpwstr>
  </property>
  <property fmtid="{D5CDD505-2E9C-101B-9397-08002B2CF9AE}" pid="3" name="_dlc_DocIdItemGuid">
    <vt:lpwstr>73eb2024-ec01-4cb6-a021-dbf2d65d3387</vt:lpwstr>
  </property>
</Properties>
</file>